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8.xml" ContentType="application/vnd.openxmlformats-officedocument.themeOverr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9.xml" ContentType="application/vnd.openxmlformats-officedocument.themeOverride+xml"/>
  <Override PartName="/ppt/notesSlides/notesSlide10.xml" ContentType="application/vnd.openxmlformats-officedocument.presentationml.notesSlide+xml"/>
  <Override PartName="/ppt/theme/themeOverride10.xml" ContentType="application/vnd.openxmlformats-officedocument.themeOverride+xml"/>
  <Override PartName="/ppt/notesSlides/notesSlide11.xml" ContentType="application/vnd.openxmlformats-officedocument.presentationml.notesSlide+xml"/>
  <Override PartName="/ppt/theme/themeOverride11.xml" ContentType="application/vnd.openxmlformats-officedocument.themeOverride+xml"/>
  <Override PartName="/ppt/notesSlides/notesSlide12.xml" ContentType="application/vnd.openxmlformats-officedocument.presentationml.notesSlide+xml"/>
  <Override PartName="/ppt/theme/themeOverride12.xml" ContentType="application/vnd.openxmlformats-officedocument.themeOverride+xml"/>
  <Override PartName="/ppt/notesSlides/notesSlide13.xml" ContentType="application/vnd.openxmlformats-officedocument.presentationml.notesSlide+xml"/>
  <Override PartName="/ppt/theme/themeOverride13.xml" ContentType="application/vnd.openxmlformats-officedocument.themeOverride+xml"/>
  <Override PartName="/ppt/notesSlides/notesSlide14.xml" ContentType="application/vnd.openxmlformats-officedocument.presentationml.notesSlide+xml"/>
  <Override PartName="/ppt/theme/themeOverride14.xml" ContentType="application/vnd.openxmlformats-officedocument.themeOverride+xml"/>
  <Override PartName="/ppt/notesSlides/notesSlide15.xml" ContentType="application/vnd.openxmlformats-officedocument.presentationml.notesSlide+xml"/>
  <Override PartName="/ppt/ink/ink1.xml" ContentType="application/inkml+xml"/>
  <Override PartName="/ppt/theme/themeOverride15.xml" ContentType="application/vnd.openxmlformats-officedocument.themeOverr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6.xml" ContentType="application/vnd.openxmlformats-officedocument.themeOverr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heme/themeOverride17.xml" ContentType="application/vnd.openxmlformats-officedocument.themeOverr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heme/themeOverride18.xml" ContentType="application/vnd.openxmlformats-officedocument.themeOverr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9.xml" ContentType="application/vnd.openxmlformats-officedocument.themeOverr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20.xml" ContentType="application/vnd.openxmlformats-officedocument.themeOverride+xml"/>
  <Override PartName="/ppt/notesSlides/notesSlide21.xml" ContentType="application/vnd.openxmlformats-officedocument.presentationml.notesSlide+xml"/>
  <Override PartName="/ppt/theme/themeOverride21.xml" ContentType="application/vnd.openxmlformats-officedocument.themeOverride+xml"/>
  <Override PartName="/ppt/notesSlides/notesSlide22.xml" ContentType="application/vnd.openxmlformats-officedocument.presentationml.notesSlide+xml"/>
  <Override PartName="/ppt/ink/ink2.xml" ContentType="application/inkml+xml"/>
  <Override PartName="/ppt/ink/ink3.xml" ContentType="application/inkml+xml"/>
  <Override PartName="/ppt/theme/themeOverride22.xml" ContentType="application/vnd.openxmlformats-officedocument.themeOverride+xml"/>
  <Override PartName="/ppt/notesSlides/notesSlide23.xml" ContentType="application/vnd.openxmlformats-officedocument.presentationml.notesSlide+xml"/>
  <Override PartName="/ppt/ink/ink4.xml" ContentType="application/inkml+xml"/>
  <Override PartName="/ppt/theme/themeOverride23.xml" ContentType="application/vnd.openxmlformats-officedocument.themeOverride+xml"/>
  <Override PartName="/ppt/notesSlides/notesSlide24.xml" ContentType="application/vnd.openxmlformats-officedocument.presentationml.notesSlide+xml"/>
  <Override PartName="/ppt/ink/ink5.xml" ContentType="application/inkml+xml"/>
  <Override PartName="/ppt/ink/ink6.xml" ContentType="application/inkml+xml"/>
  <Override PartName="/ppt/theme/themeOverride24.xml" ContentType="application/vnd.openxmlformats-officedocument.themeOverride+xml"/>
  <Override PartName="/ppt/notesSlides/notesSlide25.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theme/themeOverride25.xml" ContentType="application/vnd.openxmlformats-officedocument.themeOverride+xml"/>
  <Override PartName="/ppt/notesSlides/notesSlide26.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theme/themeOverride26.xml" ContentType="application/vnd.openxmlformats-officedocument.themeOverride+xml"/>
  <Override PartName="/ppt/notesSlides/notesSlide27.xml" ContentType="application/vnd.openxmlformats-officedocument.presentationml.notesSl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33"/>
  </p:notesMasterIdLst>
  <p:handoutMasterIdLst>
    <p:handoutMasterId r:id="rId34"/>
  </p:handoutMasterIdLst>
  <p:sldIdLst>
    <p:sldId id="268" r:id="rId2"/>
    <p:sldId id="257" r:id="rId3"/>
    <p:sldId id="271" r:id="rId4"/>
    <p:sldId id="303" r:id="rId5"/>
    <p:sldId id="311" r:id="rId6"/>
    <p:sldId id="309" r:id="rId7"/>
    <p:sldId id="273" r:id="rId8"/>
    <p:sldId id="275" r:id="rId9"/>
    <p:sldId id="295" r:id="rId10"/>
    <p:sldId id="313" r:id="rId11"/>
    <p:sldId id="285" r:id="rId12"/>
    <p:sldId id="286" r:id="rId13"/>
    <p:sldId id="301" r:id="rId14"/>
    <p:sldId id="302" r:id="rId15"/>
    <p:sldId id="276" r:id="rId16"/>
    <p:sldId id="277" r:id="rId17"/>
    <p:sldId id="296" r:id="rId18"/>
    <p:sldId id="278" r:id="rId19"/>
    <p:sldId id="298" r:id="rId20"/>
    <p:sldId id="299" r:id="rId21"/>
    <p:sldId id="300" r:id="rId22"/>
    <p:sldId id="279" r:id="rId23"/>
    <p:sldId id="289" r:id="rId24"/>
    <p:sldId id="290" r:id="rId25"/>
    <p:sldId id="291" r:id="rId26"/>
    <p:sldId id="292" r:id="rId27"/>
    <p:sldId id="284" r:id="rId28"/>
    <p:sldId id="307" r:id="rId29"/>
    <p:sldId id="308" r:id="rId30"/>
    <p:sldId id="310" r:id="rId31"/>
    <p:sldId id="31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684F"/>
    <a:srgbClr val="0C9873"/>
    <a:srgbClr val="C49500"/>
    <a:srgbClr val="B48900"/>
    <a:srgbClr val="DEA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p:scale>
          <a:sx n="50" d="100"/>
          <a:sy n="50" d="100"/>
        </p:scale>
        <p:origin x="1934" y="758"/>
      </p:cViewPr>
      <p:guideLst/>
    </p:cSldViewPr>
  </p:slideViewPr>
  <p:notesTextViewPr>
    <p:cViewPr>
      <p:scale>
        <a:sx n="3" d="2"/>
        <a:sy n="3" d="2"/>
      </p:scale>
      <p:origin x="0" y="0"/>
    </p:cViewPr>
  </p:notesTextViewPr>
  <p:notesViewPr>
    <p:cSldViewPr snapToGrid="0">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F4384F-3686-47D2-9BEB-1D33488E1BF8}" type="doc">
      <dgm:prSet loTypeId="urn:microsoft.com/office/officeart/2018/5/layout/CenteredIconLabelDescriptionList" loCatId="icon" qsTypeId="urn:microsoft.com/office/officeart/2005/8/quickstyle/simple5" qsCatId="simple" csTypeId="urn:microsoft.com/office/officeart/2005/8/colors/accent1_2" csCatId="accent1" phldr="1"/>
      <dgm:spPr/>
      <dgm:t>
        <a:bodyPr/>
        <a:lstStyle/>
        <a:p>
          <a:pPr rtl="1"/>
          <a:endParaRPr lang="he-IL"/>
        </a:p>
      </dgm:t>
    </dgm:pt>
    <dgm:pt modelId="{D5F49A92-DB40-4D14-8FD8-0E397F9E87D5}">
      <dgm:prSet phldrT="[טקסט]" custT="1"/>
      <dgm:spPr/>
      <dgm:t>
        <a:bodyPr/>
        <a:lstStyle/>
        <a:p>
          <a:pPr>
            <a:lnSpc>
              <a:spcPct val="100000"/>
            </a:lnSpc>
            <a:defRPr b="1"/>
          </a:pPr>
          <a:r>
            <a:rPr lang="he-IL" sz="2000" b="1" dirty="0">
              <a:solidFill>
                <a:schemeClr val="accent1">
                  <a:lumMod val="50000"/>
                </a:schemeClr>
              </a:solidFill>
              <a:latin typeface="David" panose="020E0502060401010101" pitchFamily="34" charset="-79"/>
              <a:cs typeface="David" panose="020E0502060401010101" pitchFamily="34" charset="-79"/>
            </a:rPr>
            <a:t>איסוף נתונים</a:t>
          </a:r>
        </a:p>
      </dgm:t>
    </dgm:pt>
    <dgm:pt modelId="{3D3BCFD5-501B-4D61-91AF-699C9B97E590}" type="parTrans" cxnId="{B8E23CFC-C431-4FF8-B0AC-1C61B579B209}">
      <dgm:prSet/>
      <dgm:spPr/>
      <dgm:t>
        <a:bodyPr/>
        <a:lstStyle/>
        <a:p>
          <a:pPr rtl="1"/>
          <a:endParaRPr lang="he-IL"/>
        </a:p>
      </dgm:t>
    </dgm:pt>
    <dgm:pt modelId="{2D357F55-CEA0-40C7-B497-BE7B097D580B}" type="sibTrans" cxnId="{B8E23CFC-C431-4FF8-B0AC-1C61B579B209}">
      <dgm:prSet/>
      <dgm:spPr/>
      <dgm:t>
        <a:bodyPr/>
        <a:lstStyle/>
        <a:p>
          <a:pPr rtl="1"/>
          <a:endParaRPr lang="he-IL"/>
        </a:p>
      </dgm:t>
    </dgm:pt>
    <dgm:pt modelId="{A7E25DF9-804C-4F0E-97E2-C9D9362D873E}">
      <dgm:prSet phldrT="[טקסט]" custT="1"/>
      <dgm:spPr/>
      <dgm:t>
        <a:bodyPr/>
        <a:lstStyle/>
        <a:p>
          <a:pPr>
            <a:lnSpc>
              <a:spcPct val="100000"/>
            </a:lnSpc>
            <a:defRPr b="1"/>
          </a:pPr>
          <a:r>
            <a:rPr lang="he-IL" sz="2000" b="1" dirty="0">
              <a:solidFill>
                <a:schemeClr val="accent1">
                  <a:lumMod val="50000"/>
                </a:schemeClr>
              </a:solidFill>
              <a:latin typeface="David" panose="020E0502060401010101" pitchFamily="34" charset="-79"/>
              <a:cs typeface="David" panose="020E0502060401010101" pitchFamily="34" charset="-79"/>
            </a:rPr>
            <a:t>פיתוח סקר כמותית</a:t>
          </a:r>
        </a:p>
      </dgm:t>
    </dgm:pt>
    <dgm:pt modelId="{28BA4891-1D76-4946-BA51-C9E63018024F}" type="parTrans" cxnId="{933EF0E3-4286-4966-9295-563322CB3D27}">
      <dgm:prSet/>
      <dgm:spPr/>
      <dgm:t>
        <a:bodyPr/>
        <a:lstStyle/>
        <a:p>
          <a:pPr rtl="1"/>
          <a:endParaRPr lang="he-IL"/>
        </a:p>
      </dgm:t>
    </dgm:pt>
    <dgm:pt modelId="{961EB800-3353-40B6-92FC-41254C30F6FB}" type="sibTrans" cxnId="{933EF0E3-4286-4966-9295-563322CB3D27}">
      <dgm:prSet/>
      <dgm:spPr/>
      <dgm:t>
        <a:bodyPr/>
        <a:lstStyle/>
        <a:p>
          <a:pPr rtl="1"/>
          <a:endParaRPr lang="he-IL"/>
        </a:p>
      </dgm:t>
    </dgm:pt>
    <dgm:pt modelId="{291CCF12-E304-4953-AD70-DB8FA7AFFF86}">
      <dgm:prSet phldrT="[טקסט]" custT="1"/>
      <dgm:spPr/>
      <dgm:t>
        <a:bodyPr/>
        <a:lstStyle/>
        <a:p>
          <a:pPr>
            <a:lnSpc>
              <a:spcPct val="100000"/>
            </a:lnSpc>
            <a:defRPr b="1"/>
          </a:pPr>
          <a:r>
            <a:rPr lang="he-IL" sz="2000" b="1" dirty="0">
              <a:solidFill>
                <a:schemeClr val="accent1">
                  <a:lumMod val="50000"/>
                </a:schemeClr>
              </a:solidFill>
              <a:latin typeface="David" panose="020E0502060401010101" pitchFamily="34" charset="-79"/>
              <a:cs typeface="David" panose="020E0502060401010101" pitchFamily="34" charset="-79"/>
            </a:rPr>
            <a:t>בנייה תיאורטית</a:t>
          </a:r>
        </a:p>
      </dgm:t>
    </dgm:pt>
    <dgm:pt modelId="{864F6E1F-49CC-4F0A-964C-44C365D5AF76}" type="parTrans" cxnId="{A2E2E614-E7D9-4252-BC1C-D1BB139E1814}">
      <dgm:prSet/>
      <dgm:spPr/>
      <dgm:t>
        <a:bodyPr/>
        <a:lstStyle/>
        <a:p>
          <a:pPr rtl="1"/>
          <a:endParaRPr lang="he-IL"/>
        </a:p>
      </dgm:t>
    </dgm:pt>
    <dgm:pt modelId="{3EA5F1CE-102D-4620-828C-C8F9040C8BA2}" type="sibTrans" cxnId="{A2E2E614-E7D9-4252-BC1C-D1BB139E1814}">
      <dgm:prSet/>
      <dgm:spPr/>
      <dgm:t>
        <a:bodyPr/>
        <a:lstStyle/>
        <a:p>
          <a:pPr rtl="1"/>
          <a:endParaRPr lang="he-IL"/>
        </a:p>
      </dgm:t>
    </dgm:pt>
    <dgm:pt modelId="{3295865D-EFD9-4693-956A-D2869657287D}">
      <dgm:prSet custT="1"/>
      <dgm:spPr/>
      <dgm:t>
        <a:bodyPr/>
        <a:lstStyle/>
        <a:p>
          <a:pPr>
            <a:lnSpc>
              <a:spcPct val="100000"/>
            </a:lnSpc>
            <a:defRPr b="1"/>
          </a:pPr>
          <a:r>
            <a:rPr lang="he-IL" sz="2000" b="1" dirty="0">
              <a:solidFill>
                <a:schemeClr val="accent1">
                  <a:lumMod val="50000"/>
                </a:schemeClr>
              </a:solidFill>
              <a:latin typeface="David" panose="020E0502060401010101" pitchFamily="34" charset="-79"/>
              <a:cs typeface="David" panose="020E0502060401010101" pitchFamily="34" charset="-79"/>
            </a:rPr>
            <a:t>בדיקת פיילוט</a:t>
          </a:r>
        </a:p>
      </dgm:t>
    </dgm:pt>
    <dgm:pt modelId="{0DBFE209-0E54-4DB4-988D-33F54345E5DA}" type="parTrans" cxnId="{22BFA40A-9F63-4B66-87C2-3CE90EE8B9C8}">
      <dgm:prSet/>
      <dgm:spPr/>
      <dgm:t>
        <a:bodyPr/>
        <a:lstStyle/>
        <a:p>
          <a:pPr rtl="1"/>
          <a:endParaRPr lang="he-IL"/>
        </a:p>
      </dgm:t>
    </dgm:pt>
    <dgm:pt modelId="{7C848302-58C3-4D90-A7D6-7FC012C81171}" type="sibTrans" cxnId="{22BFA40A-9F63-4B66-87C2-3CE90EE8B9C8}">
      <dgm:prSet/>
      <dgm:spPr/>
      <dgm:t>
        <a:bodyPr/>
        <a:lstStyle/>
        <a:p>
          <a:pPr rtl="1"/>
          <a:endParaRPr lang="he-IL"/>
        </a:p>
      </dgm:t>
    </dgm:pt>
    <dgm:pt modelId="{2DC0CEEF-0A16-4A8A-AED9-DC44271A1C04}">
      <dgm:prSet custT="1"/>
      <dgm:spPr/>
      <dgm:t>
        <a:bodyPr/>
        <a:lstStyle/>
        <a:p>
          <a:pPr>
            <a:lnSpc>
              <a:spcPct val="100000"/>
            </a:lnSpc>
          </a:pPr>
          <a:r>
            <a:rPr lang="he-IL" sz="2000" dirty="0">
              <a:solidFill>
                <a:srgbClr val="0070C0"/>
              </a:solidFill>
              <a:latin typeface="David" panose="020E0502060401010101" pitchFamily="34" charset="-79"/>
              <a:cs typeface="David" panose="020E0502060401010101" pitchFamily="34" charset="-79"/>
            </a:rPr>
            <a:t>הסקר מופץ באינטרנט ל-237 חברות באוסטרליה, שמעסיקות עובדים במשרה מלאה או חלקית. שיטת הסקר משמשת לאיסוף נתונים מאנשים בני 18 ומעלה.</a:t>
          </a:r>
        </a:p>
      </dgm:t>
    </dgm:pt>
    <dgm:pt modelId="{BBB4525A-6C5E-4B8B-B0A2-BF008EBE159A}" type="parTrans" cxnId="{A14BC1AB-3298-4797-8B0A-DB47A0A4E2A1}">
      <dgm:prSet/>
      <dgm:spPr/>
      <dgm:t>
        <a:bodyPr/>
        <a:lstStyle/>
        <a:p>
          <a:pPr rtl="1"/>
          <a:endParaRPr lang="he-IL"/>
        </a:p>
      </dgm:t>
    </dgm:pt>
    <dgm:pt modelId="{0564990F-E6C8-413A-A781-5E0D77F9C48B}" type="sibTrans" cxnId="{A14BC1AB-3298-4797-8B0A-DB47A0A4E2A1}">
      <dgm:prSet/>
      <dgm:spPr/>
      <dgm:t>
        <a:bodyPr/>
        <a:lstStyle/>
        <a:p>
          <a:pPr rtl="1"/>
          <a:endParaRPr lang="he-IL"/>
        </a:p>
      </dgm:t>
    </dgm:pt>
    <dgm:pt modelId="{9F9C15A5-5030-4FC2-8C0E-19019C6F6164}">
      <dgm:prSet custT="1"/>
      <dgm:spPr/>
      <dgm:t>
        <a:bodyPr/>
        <a:lstStyle/>
        <a:p>
          <a:pPr>
            <a:lnSpc>
              <a:spcPct val="100000"/>
            </a:lnSpc>
          </a:pPr>
          <a:r>
            <a:rPr lang="he-IL" sz="2000" dirty="0">
              <a:solidFill>
                <a:srgbClr val="0070C0"/>
              </a:solidFill>
              <a:latin typeface="David" panose="020E0502060401010101" pitchFamily="34" charset="-79"/>
              <a:cs typeface="David" panose="020E0502060401010101" pitchFamily="34" charset="-79"/>
            </a:rPr>
            <a:t>הסקר נבדק מראש על ידי חמישה אנשי אקדמיה בעלי מומחיות בניהול ידע ואימוץ טכנולוגיות דיגיטליות כדי להבטיח בהירות, קריאות ותוקף תוכן. תיקונים קלים נעשים על סמך המשוב שהתקבל במהלך שלב בדיקות הפיילוט.</a:t>
          </a:r>
        </a:p>
      </dgm:t>
    </dgm:pt>
    <dgm:pt modelId="{2DACA075-70B3-408C-AD6D-1036BFA75F8A}" type="parTrans" cxnId="{BC1BBFCC-AFF9-4E7D-BE01-3C142B166C2D}">
      <dgm:prSet/>
      <dgm:spPr/>
      <dgm:t>
        <a:bodyPr/>
        <a:lstStyle/>
        <a:p>
          <a:pPr rtl="1"/>
          <a:endParaRPr lang="he-IL"/>
        </a:p>
      </dgm:t>
    </dgm:pt>
    <dgm:pt modelId="{EFA14E6F-2753-4A62-BC80-550E856B1902}" type="sibTrans" cxnId="{BC1BBFCC-AFF9-4E7D-BE01-3C142B166C2D}">
      <dgm:prSet/>
      <dgm:spPr/>
      <dgm:t>
        <a:bodyPr/>
        <a:lstStyle/>
        <a:p>
          <a:pPr rtl="1"/>
          <a:endParaRPr lang="he-IL"/>
        </a:p>
      </dgm:t>
    </dgm:pt>
    <dgm:pt modelId="{F1B2E086-5D2E-45D7-9B69-C899CD5467F8}">
      <dgm:prSet custT="1"/>
      <dgm:spPr/>
      <dgm:t>
        <a:bodyPr/>
        <a:lstStyle/>
        <a:p>
          <a:pPr>
            <a:lnSpc>
              <a:spcPct val="100000"/>
            </a:lnSpc>
          </a:pPr>
          <a:r>
            <a:rPr lang="he-IL" sz="2000" dirty="0">
              <a:solidFill>
                <a:srgbClr val="0070C0"/>
              </a:solidFill>
              <a:latin typeface="David" panose="020E0502060401010101" pitchFamily="34" charset="-79"/>
              <a:cs typeface="David" panose="020E0502060401010101" pitchFamily="34" charset="-79"/>
            </a:rPr>
            <a:t>סקר מתוכנן על סמך המבנים התיאורטיים שזוהו בסקירת הספרות. הסקר כולל מידע דמוגרפי של המשיבים ופריטי מדידה הקשורים לתיאום, תקשורת, שיתוף ידע, קבלת החלטות וביצועי עבודה.</a:t>
          </a:r>
        </a:p>
      </dgm:t>
    </dgm:pt>
    <dgm:pt modelId="{B27BB401-F396-43C6-B90D-41DF5B3C4512}" type="parTrans" cxnId="{2B80561D-651C-42A5-B13C-F7EDFB06B274}">
      <dgm:prSet/>
      <dgm:spPr/>
      <dgm:t>
        <a:bodyPr/>
        <a:lstStyle/>
        <a:p>
          <a:pPr rtl="1"/>
          <a:endParaRPr lang="he-IL"/>
        </a:p>
      </dgm:t>
    </dgm:pt>
    <dgm:pt modelId="{0707E842-F6BA-4DE1-B0F9-BF58C69A3C6E}" type="sibTrans" cxnId="{2B80561D-651C-42A5-B13C-F7EDFB06B274}">
      <dgm:prSet/>
      <dgm:spPr/>
      <dgm:t>
        <a:bodyPr/>
        <a:lstStyle/>
        <a:p>
          <a:pPr rtl="1"/>
          <a:endParaRPr lang="he-IL"/>
        </a:p>
      </dgm:t>
    </dgm:pt>
    <dgm:pt modelId="{C7DF9F91-8E3C-4256-8CDB-EA5461927BA3}">
      <dgm:prSet custT="1"/>
      <dgm:spPr/>
      <dgm:t>
        <a:bodyPr/>
        <a:lstStyle/>
        <a:p>
          <a:pPr>
            <a:lnSpc>
              <a:spcPct val="100000"/>
            </a:lnSpc>
          </a:pPr>
          <a:r>
            <a:rPr lang="he-IL" sz="2000" dirty="0">
              <a:solidFill>
                <a:srgbClr val="0070C0"/>
              </a:solidFill>
              <a:latin typeface="David" panose="020E0502060401010101" pitchFamily="34" charset="-79"/>
              <a:cs typeface="David" panose="020E0502060401010101" pitchFamily="34" charset="-79"/>
            </a:rPr>
            <a:t>תהליך ראשוני של המחקר הוא סקירה מקיפה של ספרות רלוונטית בשיתוף ידע וביצוע בעבודה לפיתוח מודל מחקר תיאורטי.</a:t>
          </a:r>
        </a:p>
      </dgm:t>
    </dgm:pt>
    <dgm:pt modelId="{136CE154-F398-4962-93DC-543E68AF89FE}" type="parTrans" cxnId="{054A851E-9FC7-4A71-992E-F7E9242CCECB}">
      <dgm:prSet/>
      <dgm:spPr/>
      <dgm:t>
        <a:bodyPr/>
        <a:lstStyle/>
        <a:p>
          <a:pPr rtl="1"/>
          <a:endParaRPr lang="he-IL"/>
        </a:p>
      </dgm:t>
    </dgm:pt>
    <dgm:pt modelId="{FE4F6603-22B1-432E-A73F-41B6FC88D6AF}" type="sibTrans" cxnId="{054A851E-9FC7-4A71-992E-F7E9242CCECB}">
      <dgm:prSet/>
      <dgm:spPr/>
      <dgm:t>
        <a:bodyPr/>
        <a:lstStyle/>
        <a:p>
          <a:pPr rtl="1"/>
          <a:endParaRPr lang="he-IL"/>
        </a:p>
      </dgm:t>
    </dgm:pt>
    <dgm:pt modelId="{10E7D4F2-A01C-4464-A89A-0DFC230B59FA}" type="pres">
      <dgm:prSet presAssocID="{04F4384F-3686-47D2-9BEB-1D33488E1BF8}" presName="root" presStyleCnt="0">
        <dgm:presLayoutVars>
          <dgm:dir/>
          <dgm:resizeHandles val="exact"/>
        </dgm:presLayoutVars>
      </dgm:prSet>
      <dgm:spPr/>
    </dgm:pt>
    <dgm:pt modelId="{26C557AA-2651-4161-B87D-8BBF93F88DB7}" type="pres">
      <dgm:prSet presAssocID="{D5F49A92-DB40-4D14-8FD8-0E397F9E87D5}" presName="compNode" presStyleCnt="0"/>
      <dgm:spPr/>
    </dgm:pt>
    <dgm:pt modelId="{2D7C56F5-E1A5-4C7F-8AFC-5F4DBC842015}" type="pres">
      <dgm:prSet presAssocID="{D5F49A92-DB40-4D14-8FD8-0E397F9E87D5}"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ספרים"/>
        </a:ext>
      </dgm:extLst>
    </dgm:pt>
    <dgm:pt modelId="{5914C04B-FC9B-4AEE-8BAE-6D69F45636C1}" type="pres">
      <dgm:prSet presAssocID="{D5F49A92-DB40-4D14-8FD8-0E397F9E87D5}" presName="iconSpace" presStyleCnt="0"/>
      <dgm:spPr/>
    </dgm:pt>
    <dgm:pt modelId="{3B1005D9-83E1-4033-B205-34CBB5300933}" type="pres">
      <dgm:prSet presAssocID="{D5F49A92-DB40-4D14-8FD8-0E397F9E87D5}" presName="parTx" presStyleLbl="revTx" presStyleIdx="0" presStyleCnt="8">
        <dgm:presLayoutVars>
          <dgm:chMax val="0"/>
          <dgm:chPref val="0"/>
        </dgm:presLayoutVars>
      </dgm:prSet>
      <dgm:spPr/>
    </dgm:pt>
    <dgm:pt modelId="{BD9DD83D-9B52-4A45-B476-5346401E5E58}" type="pres">
      <dgm:prSet presAssocID="{D5F49A92-DB40-4D14-8FD8-0E397F9E87D5}" presName="txSpace" presStyleCnt="0"/>
      <dgm:spPr/>
    </dgm:pt>
    <dgm:pt modelId="{E8CF7886-2829-4347-B0C4-33490E488FF5}" type="pres">
      <dgm:prSet presAssocID="{D5F49A92-DB40-4D14-8FD8-0E397F9E87D5}" presName="desTx" presStyleLbl="revTx" presStyleIdx="1" presStyleCnt="8">
        <dgm:presLayoutVars/>
      </dgm:prSet>
      <dgm:spPr/>
    </dgm:pt>
    <dgm:pt modelId="{72B54C19-6D12-49B7-9F73-A8A5BBACE303}" type="pres">
      <dgm:prSet presAssocID="{2D357F55-CEA0-40C7-B497-BE7B097D580B}" presName="sibTrans" presStyleCnt="0"/>
      <dgm:spPr/>
    </dgm:pt>
    <dgm:pt modelId="{38659063-184D-41C7-81EF-B3B8DF8BCB9D}" type="pres">
      <dgm:prSet presAssocID="{3295865D-EFD9-4693-956A-D2869657287D}" presName="compNode" presStyleCnt="0"/>
      <dgm:spPr/>
    </dgm:pt>
    <dgm:pt modelId="{60480C61-795B-4BE6-B3D7-870593BBD846}" type="pres">
      <dgm:prSet presAssocID="{3295865D-EFD9-4693-956A-D2869657287D}" presName="iconRect" presStyleLbl="node1" presStyleIdx="1"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סימן ביקורת"/>
        </a:ext>
      </dgm:extLst>
    </dgm:pt>
    <dgm:pt modelId="{77EB92D8-81DB-4E00-93E7-A21B03B1B49E}" type="pres">
      <dgm:prSet presAssocID="{3295865D-EFD9-4693-956A-D2869657287D}" presName="iconSpace" presStyleCnt="0"/>
      <dgm:spPr/>
    </dgm:pt>
    <dgm:pt modelId="{BD5D7646-17C5-4497-8755-8E3A59AD3175}" type="pres">
      <dgm:prSet presAssocID="{3295865D-EFD9-4693-956A-D2869657287D}" presName="parTx" presStyleLbl="revTx" presStyleIdx="2" presStyleCnt="8">
        <dgm:presLayoutVars>
          <dgm:chMax val="0"/>
          <dgm:chPref val="0"/>
        </dgm:presLayoutVars>
      </dgm:prSet>
      <dgm:spPr/>
    </dgm:pt>
    <dgm:pt modelId="{984BC14B-5AF1-4578-8E14-D6754DE7AB0C}" type="pres">
      <dgm:prSet presAssocID="{3295865D-EFD9-4693-956A-D2869657287D}" presName="txSpace" presStyleCnt="0"/>
      <dgm:spPr/>
    </dgm:pt>
    <dgm:pt modelId="{5A95D739-EBA3-40AF-8999-476527D83AE2}" type="pres">
      <dgm:prSet presAssocID="{3295865D-EFD9-4693-956A-D2869657287D}" presName="desTx" presStyleLbl="revTx" presStyleIdx="3" presStyleCnt="8">
        <dgm:presLayoutVars/>
      </dgm:prSet>
      <dgm:spPr/>
    </dgm:pt>
    <dgm:pt modelId="{32748BB1-208C-4D30-A342-AD58113D9976}" type="pres">
      <dgm:prSet presAssocID="{7C848302-58C3-4D90-A7D6-7FC012C81171}" presName="sibTrans" presStyleCnt="0"/>
      <dgm:spPr/>
    </dgm:pt>
    <dgm:pt modelId="{64E1949D-0C8C-40B8-8223-29B447EB6577}" type="pres">
      <dgm:prSet presAssocID="{A7E25DF9-804C-4F0E-97E2-C9D9362D873E}" presName="compNode" presStyleCnt="0"/>
      <dgm:spPr/>
    </dgm:pt>
    <dgm:pt modelId="{06CD1938-D4C4-4877-A4F4-85FE4F80E78A}" type="pres">
      <dgm:prSet presAssocID="{A7E25DF9-804C-4F0E-97E2-C9D9362D873E}"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ampagne Glasses"/>
        </a:ext>
      </dgm:extLst>
    </dgm:pt>
    <dgm:pt modelId="{D15901F3-81C8-4B6E-B741-5705D55C692B}" type="pres">
      <dgm:prSet presAssocID="{A7E25DF9-804C-4F0E-97E2-C9D9362D873E}" presName="iconSpace" presStyleCnt="0"/>
      <dgm:spPr/>
    </dgm:pt>
    <dgm:pt modelId="{8F763C8D-974D-423A-8C08-11FEB8D9C428}" type="pres">
      <dgm:prSet presAssocID="{A7E25DF9-804C-4F0E-97E2-C9D9362D873E}" presName="parTx" presStyleLbl="revTx" presStyleIdx="4" presStyleCnt="8">
        <dgm:presLayoutVars>
          <dgm:chMax val="0"/>
          <dgm:chPref val="0"/>
        </dgm:presLayoutVars>
      </dgm:prSet>
      <dgm:spPr/>
    </dgm:pt>
    <dgm:pt modelId="{E221F8AC-90CD-4A7F-B92E-102077673045}" type="pres">
      <dgm:prSet presAssocID="{A7E25DF9-804C-4F0E-97E2-C9D9362D873E}" presName="txSpace" presStyleCnt="0"/>
      <dgm:spPr/>
    </dgm:pt>
    <dgm:pt modelId="{C4071023-C9B8-4237-A2EF-2380F030999C}" type="pres">
      <dgm:prSet presAssocID="{A7E25DF9-804C-4F0E-97E2-C9D9362D873E}" presName="desTx" presStyleLbl="revTx" presStyleIdx="5" presStyleCnt="8">
        <dgm:presLayoutVars/>
      </dgm:prSet>
      <dgm:spPr/>
    </dgm:pt>
    <dgm:pt modelId="{44D923CB-27F4-4DFB-90E5-3D342BE5257D}" type="pres">
      <dgm:prSet presAssocID="{961EB800-3353-40B6-92FC-41254C30F6FB}" presName="sibTrans" presStyleCnt="0"/>
      <dgm:spPr/>
    </dgm:pt>
    <dgm:pt modelId="{3430563A-B24D-4645-80CD-ADF49C179959}" type="pres">
      <dgm:prSet presAssocID="{291CCF12-E304-4953-AD70-DB8FA7AFFF86}" presName="compNode" presStyleCnt="0"/>
      <dgm:spPr/>
    </dgm:pt>
    <dgm:pt modelId="{0BA40E4A-5DAE-49C8-9FFB-7108BDB455AF}" type="pres">
      <dgm:prSet presAssocID="{291CCF12-E304-4953-AD70-DB8FA7AFFF86}"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a:ext>
      </dgm:extLst>
    </dgm:pt>
    <dgm:pt modelId="{870E81C7-7743-45A8-9970-496F14B4E853}" type="pres">
      <dgm:prSet presAssocID="{291CCF12-E304-4953-AD70-DB8FA7AFFF86}" presName="iconSpace" presStyleCnt="0"/>
      <dgm:spPr/>
    </dgm:pt>
    <dgm:pt modelId="{A6DCA812-3A87-4748-B3C5-021A5C39E291}" type="pres">
      <dgm:prSet presAssocID="{291CCF12-E304-4953-AD70-DB8FA7AFFF86}" presName="parTx" presStyleLbl="revTx" presStyleIdx="6" presStyleCnt="8">
        <dgm:presLayoutVars>
          <dgm:chMax val="0"/>
          <dgm:chPref val="0"/>
        </dgm:presLayoutVars>
      </dgm:prSet>
      <dgm:spPr/>
    </dgm:pt>
    <dgm:pt modelId="{FA1E6652-1261-4955-A271-C90848031F2D}" type="pres">
      <dgm:prSet presAssocID="{291CCF12-E304-4953-AD70-DB8FA7AFFF86}" presName="txSpace" presStyleCnt="0"/>
      <dgm:spPr/>
    </dgm:pt>
    <dgm:pt modelId="{BC7EBA21-B20D-478A-87D8-0DAD33260AB9}" type="pres">
      <dgm:prSet presAssocID="{291CCF12-E304-4953-AD70-DB8FA7AFFF86}" presName="desTx" presStyleLbl="revTx" presStyleIdx="7" presStyleCnt="8">
        <dgm:presLayoutVars/>
      </dgm:prSet>
      <dgm:spPr/>
    </dgm:pt>
  </dgm:ptLst>
  <dgm:cxnLst>
    <dgm:cxn modelId="{22BFA40A-9F63-4B66-87C2-3CE90EE8B9C8}" srcId="{04F4384F-3686-47D2-9BEB-1D33488E1BF8}" destId="{3295865D-EFD9-4693-956A-D2869657287D}" srcOrd="1" destOrd="0" parTransId="{0DBFE209-0E54-4DB4-988D-33F54345E5DA}" sibTransId="{7C848302-58C3-4D90-A7D6-7FC012C81171}"/>
    <dgm:cxn modelId="{8B1D930D-23E8-4D8D-A1C2-862C8A31F84B}" type="presOf" srcId="{9F9C15A5-5030-4FC2-8C0E-19019C6F6164}" destId="{5A95D739-EBA3-40AF-8999-476527D83AE2}" srcOrd="0" destOrd="0" presId="urn:microsoft.com/office/officeart/2018/5/layout/CenteredIconLabelDescriptionList"/>
    <dgm:cxn modelId="{D2CECA0D-64E3-4CC3-A16D-2C6681F2F8AF}" type="presOf" srcId="{2DC0CEEF-0A16-4A8A-AED9-DC44271A1C04}" destId="{E8CF7886-2829-4347-B0C4-33490E488FF5}" srcOrd="0" destOrd="0" presId="urn:microsoft.com/office/officeart/2018/5/layout/CenteredIconLabelDescriptionList"/>
    <dgm:cxn modelId="{A2E2E614-E7D9-4252-BC1C-D1BB139E1814}" srcId="{04F4384F-3686-47D2-9BEB-1D33488E1BF8}" destId="{291CCF12-E304-4953-AD70-DB8FA7AFFF86}" srcOrd="3" destOrd="0" parTransId="{864F6E1F-49CC-4F0A-964C-44C365D5AF76}" sibTransId="{3EA5F1CE-102D-4620-828C-C8F9040C8BA2}"/>
    <dgm:cxn modelId="{2B80561D-651C-42A5-B13C-F7EDFB06B274}" srcId="{A7E25DF9-804C-4F0E-97E2-C9D9362D873E}" destId="{F1B2E086-5D2E-45D7-9B69-C899CD5467F8}" srcOrd="0" destOrd="0" parTransId="{B27BB401-F396-43C6-B90D-41DF5B3C4512}" sibTransId="{0707E842-F6BA-4DE1-B0F9-BF58C69A3C6E}"/>
    <dgm:cxn modelId="{054A851E-9FC7-4A71-992E-F7E9242CCECB}" srcId="{291CCF12-E304-4953-AD70-DB8FA7AFFF86}" destId="{C7DF9F91-8E3C-4256-8CDB-EA5461927BA3}" srcOrd="0" destOrd="0" parTransId="{136CE154-F398-4962-93DC-543E68AF89FE}" sibTransId="{FE4F6603-22B1-432E-A73F-41B6FC88D6AF}"/>
    <dgm:cxn modelId="{6C9F1F3B-E4BE-45CE-8039-A66299DE7D2B}" type="presOf" srcId="{A7E25DF9-804C-4F0E-97E2-C9D9362D873E}" destId="{8F763C8D-974D-423A-8C08-11FEB8D9C428}" srcOrd="0" destOrd="0" presId="urn:microsoft.com/office/officeart/2018/5/layout/CenteredIconLabelDescriptionList"/>
    <dgm:cxn modelId="{87726B3B-A80C-417A-BB34-714E70D6BC2E}" type="presOf" srcId="{C7DF9F91-8E3C-4256-8CDB-EA5461927BA3}" destId="{BC7EBA21-B20D-478A-87D8-0DAD33260AB9}" srcOrd="0" destOrd="0" presId="urn:microsoft.com/office/officeart/2018/5/layout/CenteredIconLabelDescriptionList"/>
    <dgm:cxn modelId="{6230AF48-5E11-49C3-98AA-019D3B889B6B}" type="presOf" srcId="{291CCF12-E304-4953-AD70-DB8FA7AFFF86}" destId="{A6DCA812-3A87-4748-B3C5-021A5C39E291}" srcOrd="0" destOrd="0" presId="urn:microsoft.com/office/officeart/2018/5/layout/CenteredIconLabelDescriptionList"/>
    <dgm:cxn modelId="{8058AB6D-4458-4EBA-9F4E-C572A4EBF79C}" type="presOf" srcId="{04F4384F-3686-47D2-9BEB-1D33488E1BF8}" destId="{10E7D4F2-A01C-4464-A89A-0DFC230B59FA}" srcOrd="0" destOrd="0" presId="urn:microsoft.com/office/officeart/2018/5/layout/CenteredIconLabelDescriptionList"/>
    <dgm:cxn modelId="{956EBA59-6AFA-4473-90BB-9DC689A29F99}" type="presOf" srcId="{F1B2E086-5D2E-45D7-9B69-C899CD5467F8}" destId="{C4071023-C9B8-4237-A2EF-2380F030999C}" srcOrd="0" destOrd="0" presId="urn:microsoft.com/office/officeart/2018/5/layout/CenteredIconLabelDescriptionList"/>
    <dgm:cxn modelId="{1B8CA987-4721-4296-8F5F-1EE96B511EEA}" type="presOf" srcId="{D5F49A92-DB40-4D14-8FD8-0E397F9E87D5}" destId="{3B1005D9-83E1-4033-B205-34CBB5300933}" srcOrd="0" destOrd="0" presId="urn:microsoft.com/office/officeart/2018/5/layout/CenteredIconLabelDescriptionList"/>
    <dgm:cxn modelId="{95E8EA94-7F8F-466F-A879-BCF042ACE583}" type="presOf" srcId="{3295865D-EFD9-4693-956A-D2869657287D}" destId="{BD5D7646-17C5-4497-8755-8E3A59AD3175}" srcOrd="0" destOrd="0" presId="urn:microsoft.com/office/officeart/2018/5/layout/CenteredIconLabelDescriptionList"/>
    <dgm:cxn modelId="{A14BC1AB-3298-4797-8B0A-DB47A0A4E2A1}" srcId="{D5F49A92-DB40-4D14-8FD8-0E397F9E87D5}" destId="{2DC0CEEF-0A16-4A8A-AED9-DC44271A1C04}" srcOrd="0" destOrd="0" parTransId="{BBB4525A-6C5E-4B8B-B0A2-BF008EBE159A}" sibTransId="{0564990F-E6C8-413A-A781-5E0D77F9C48B}"/>
    <dgm:cxn modelId="{BC1BBFCC-AFF9-4E7D-BE01-3C142B166C2D}" srcId="{3295865D-EFD9-4693-956A-D2869657287D}" destId="{9F9C15A5-5030-4FC2-8C0E-19019C6F6164}" srcOrd="0" destOrd="0" parTransId="{2DACA075-70B3-408C-AD6D-1036BFA75F8A}" sibTransId="{EFA14E6F-2753-4A62-BC80-550E856B1902}"/>
    <dgm:cxn modelId="{933EF0E3-4286-4966-9295-563322CB3D27}" srcId="{04F4384F-3686-47D2-9BEB-1D33488E1BF8}" destId="{A7E25DF9-804C-4F0E-97E2-C9D9362D873E}" srcOrd="2" destOrd="0" parTransId="{28BA4891-1D76-4946-BA51-C9E63018024F}" sibTransId="{961EB800-3353-40B6-92FC-41254C30F6FB}"/>
    <dgm:cxn modelId="{B8E23CFC-C431-4FF8-B0AC-1C61B579B209}" srcId="{04F4384F-3686-47D2-9BEB-1D33488E1BF8}" destId="{D5F49A92-DB40-4D14-8FD8-0E397F9E87D5}" srcOrd="0" destOrd="0" parTransId="{3D3BCFD5-501B-4D61-91AF-699C9B97E590}" sibTransId="{2D357F55-CEA0-40C7-B497-BE7B097D580B}"/>
    <dgm:cxn modelId="{F7657D50-1EE1-4DDD-AC46-FE774771624C}" type="presParOf" srcId="{10E7D4F2-A01C-4464-A89A-0DFC230B59FA}" destId="{26C557AA-2651-4161-B87D-8BBF93F88DB7}" srcOrd="0" destOrd="0" presId="urn:microsoft.com/office/officeart/2018/5/layout/CenteredIconLabelDescriptionList"/>
    <dgm:cxn modelId="{B9298C95-7DDA-4074-A4BF-D377F31A21EC}" type="presParOf" srcId="{26C557AA-2651-4161-B87D-8BBF93F88DB7}" destId="{2D7C56F5-E1A5-4C7F-8AFC-5F4DBC842015}" srcOrd="0" destOrd="0" presId="urn:microsoft.com/office/officeart/2018/5/layout/CenteredIconLabelDescriptionList"/>
    <dgm:cxn modelId="{02C4F4E0-42A8-4DB5-852B-6369942F733C}" type="presParOf" srcId="{26C557AA-2651-4161-B87D-8BBF93F88DB7}" destId="{5914C04B-FC9B-4AEE-8BAE-6D69F45636C1}" srcOrd="1" destOrd="0" presId="urn:microsoft.com/office/officeart/2018/5/layout/CenteredIconLabelDescriptionList"/>
    <dgm:cxn modelId="{F599DF96-6BB6-4DB3-99DC-24F488964566}" type="presParOf" srcId="{26C557AA-2651-4161-B87D-8BBF93F88DB7}" destId="{3B1005D9-83E1-4033-B205-34CBB5300933}" srcOrd="2" destOrd="0" presId="urn:microsoft.com/office/officeart/2018/5/layout/CenteredIconLabelDescriptionList"/>
    <dgm:cxn modelId="{B5ACC513-113E-47CB-9E2B-AF0C528069ED}" type="presParOf" srcId="{26C557AA-2651-4161-B87D-8BBF93F88DB7}" destId="{BD9DD83D-9B52-4A45-B476-5346401E5E58}" srcOrd="3" destOrd="0" presId="urn:microsoft.com/office/officeart/2018/5/layout/CenteredIconLabelDescriptionList"/>
    <dgm:cxn modelId="{FD68FC7F-CF2D-4139-9D8A-13E1870AFD7D}" type="presParOf" srcId="{26C557AA-2651-4161-B87D-8BBF93F88DB7}" destId="{E8CF7886-2829-4347-B0C4-33490E488FF5}" srcOrd="4" destOrd="0" presId="urn:microsoft.com/office/officeart/2018/5/layout/CenteredIconLabelDescriptionList"/>
    <dgm:cxn modelId="{2BA5F79D-4F08-43FE-9E9C-BAC845F21D1D}" type="presParOf" srcId="{10E7D4F2-A01C-4464-A89A-0DFC230B59FA}" destId="{72B54C19-6D12-49B7-9F73-A8A5BBACE303}" srcOrd="1" destOrd="0" presId="urn:microsoft.com/office/officeart/2018/5/layout/CenteredIconLabelDescriptionList"/>
    <dgm:cxn modelId="{51920324-9E93-49C6-8262-5C6C64CAB8C6}" type="presParOf" srcId="{10E7D4F2-A01C-4464-A89A-0DFC230B59FA}" destId="{38659063-184D-41C7-81EF-B3B8DF8BCB9D}" srcOrd="2" destOrd="0" presId="urn:microsoft.com/office/officeart/2018/5/layout/CenteredIconLabelDescriptionList"/>
    <dgm:cxn modelId="{429770A8-EBE9-42FA-8532-0DDE23A27865}" type="presParOf" srcId="{38659063-184D-41C7-81EF-B3B8DF8BCB9D}" destId="{60480C61-795B-4BE6-B3D7-870593BBD846}" srcOrd="0" destOrd="0" presId="urn:microsoft.com/office/officeart/2018/5/layout/CenteredIconLabelDescriptionList"/>
    <dgm:cxn modelId="{7147A20E-1B14-455A-9314-311A9FF344C1}" type="presParOf" srcId="{38659063-184D-41C7-81EF-B3B8DF8BCB9D}" destId="{77EB92D8-81DB-4E00-93E7-A21B03B1B49E}" srcOrd="1" destOrd="0" presId="urn:microsoft.com/office/officeart/2018/5/layout/CenteredIconLabelDescriptionList"/>
    <dgm:cxn modelId="{D9C3A1AF-7E29-42BA-B2CE-1949B2B91191}" type="presParOf" srcId="{38659063-184D-41C7-81EF-B3B8DF8BCB9D}" destId="{BD5D7646-17C5-4497-8755-8E3A59AD3175}" srcOrd="2" destOrd="0" presId="urn:microsoft.com/office/officeart/2018/5/layout/CenteredIconLabelDescriptionList"/>
    <dgm:cxn modelId="{9EBC8975-A4B1-41C2-A997-15E92033BF36}" type="presParOf" srcId="{38659063-184D-41C7-81EF-B3B8DF8BCB9D}" destId="{984BC14B-5AF1-4578-8E14-D6754DE7AB0C}" srcOrd="3" destOrd="0" presId="urn:microsoft.com/office/officeart/2018/5/layout/CenteredIconLabelDescriptionList"/>
    <dgm:cxn modelId="{C97729DF-2A16-42C2-A9F8-01573F805EC1}" type="presParOf" srcId="{38659063-184D-41C7-81EF-B3B8DF8BCB9D}" destId="{5A95D739-EBA3-40AF-8999-476527D83AE2}" srcOrd="4" destOrd="0" presId="urn:microsoft.com/office/officeart/2018/5/layout/CenteredIconLabelDescriptionList"/>
    <dgm:cxn modelId="{0E57EDA4-A920-482D-BEFE-0803373C9C9D}" type="presParOf" srcId="{10E7D4F2-A01C-4464-A89A-0DFC230B59FA}" destId="{32748BB1-208C-4D30-A342-AD58113D9976}" srcOrd="3" destOrd="0" presId="urn:microsoft.com/office/officeart/2018/5/layout/CenteredIconLabelDescriptionList"/>
    <dgm:cxn modelId="{88974C81-68D0-47A9-9F5F-82B2F3349CF1}" type="presParOf" srcId="{10E7D4F2-A01C-4464-A89A-0DFC230B59FA}" destId="{64E1949D-0C8C-40B8-8223-29B447EB6577}" srcOrd="4" destOrd="0" presId="urn:microsoft.com/office/officeart/2018/5/layout/CenteredIconLabelDescriptionList"/>
    <dgm:cxn modelId="{FE64FCBD-FF37-4A0F-AFD5-24CADD7E9747}" type="presParOf" srcId="{64E1949D-0C8C-40B8-8223-29B447EB6577}" destId="{06CD1938-D4C4-4877-A4F4-85FE4F80E78A}" srcOrd="0" destOrd="0" presId="urn:microsoft.com/office/officeart/2018/5/layout/CenteredIconLabelDescriptionList"/>
    <dgm:cxn modelId="{54B53520-676E-48A2-AD30-F5A249AB4A7D}" type="presParOf" srcId="{64E1949D-0C8C-40B8-8223-29B447EB6577}" destId="{D15901F3-81C8-4B6E-B741-5705D55C692B}" srcOrd="1" destOrd="0" presId="urn:microsoft.com/office/officeart/2018/5/layout/CenteredIconLabelDescriptionList"/>
    <dgm:cxn modelId="{4127F99F-2133-490E-B3C3-0D710F91A004}" type="presParOf" srcId="{64E1949D-0C8C-40B8-8223-29B447EB6577}" destId="{8F763C8D-974D-423A-8C08-11FEB8D9C428}" srcOrd="2" destOrd="0" presId="urn:microsoft.com/office/officeart/2018/5/layout/CenteredIconLabelDescriptionList"/>
    <dgm:cxn modelId="{0D80320B-D7F1-48B9-8FF4-D54233E4934D}" type="presParOf" srcId="{64E1949D-0C8C-40B8-8223-29B447EB6577}" destId="{E221F8AC-90CD-4A7F-B92E-102077673045}" srcOrd="3" destOrd="0" presId="urn:microsoft.com/office/officeart/2018/5/layout/CenteredIconLabelDescriptionList"/>
    <dgm:cxn modelId="{754093DC-1316-4EDD-A8E6-4BE3A9561B0C}" type="presParOf" srcId="{64E1949D-0C8C-40B8-8223-29B447EB6577}" destId="{C4071023-C9B8-4237-A2EF-2380F030999C}" srcOrd="4" destOrd="0" presId="urn:microsoft.com/office/officeart/2018/5/layout/CenteredIconLabelDescriptionList"/>
    <dgm:cxn modelId="{BA20210D-1203-40C5-8B34-6470FE72DAD5}" type="presParOf" srcId="{10E7D4F2-A01C-4464-A89A-0DFC230B59FA}" destId="{44D923CB-27F4-4DFB-90E5-3D342BE5257D}" srcOrd="5" destOrd="0" presId="urn:microsoft.com/office/officeart/2018/5/layout/CenteredIconLabelDescriptionList"/>
    <dgm:cxn modelId="{16A8A7B5-25C6-47AF-83BB-27D9E188AE7A}" type="presParOf" srcId="{10E7D4F2-A01C-4464-A89A-0DFC230B59FA}" destId="{3430563A-B24D-4645-80CD-ADF49C179959}" srcOrd="6" destOrd="0" presId="urn:microsoft.com/office/officeart/2018/5/layout/CenteredIconLabelDescriptionList"/>
    <dgm:cxn modelId="{F3C7C53F-AEC4-4AE5-9C4B-4259B97F9E28}" type="presParOf" srcId="{3430563A-B24D-4645-80CD-ADF49C179959}" destId="{0BA40E4A-5DAE-49C8-9FFB-7108BDB455AF}" srcOrd="0" destOrd="0" presId="urn:microsoft.com/office/officeart/2018/5/layout/CenteredIconLabelDescriptionList"/>
    <dgm:cxn modelId="{FE8A0E76-421A-4DEF-8A40-458A09856E52}" type="presParOf" srcId="{3430563A-B24D-4645-80CD-ADF49C179959}" destId="{870E81C7-7743-45A8-9970-496F14B4E853}" srcOrd="1" destOrd="0" presId="urn:microsoft.com/office/officeart/2018/5/layout/CenteredIconLabelDescriptionList"/>
    <dgm:cxn modelId="{3353E87C-7272-474C-86E7-9C5B61D4294D}" type="presParOf" srcId="{3430563A-B24D-4645-80CD-ADF49C179959}" destId="{A6DCA812-3A87-4748-B3C5-021A5C39E291}" srcOrd="2" destOrd="0" presId="urn:microsoft.com/office/officeart/2018/5/layout/CenteredIconLabelDescriptionList"/>
    <dgm:cxn modelId="{8F8EB76D-718B-433E-B48A-5829EB7F5239}" type="presParOf" srcId="{3430563A-B24D-4645-80CD-ADF49C179959}" destId="{FA1E6652-1261-4955-A271-C90848031F2D}" srcOrd="3" destOrd="0" presId="urn:microsoft.com/office/officeart/2018/5/layout/CenteredIconLabelDescriptionList"/>
    <dgm:cxn modelId="{8520A805-DF3F-4F3E-A24C-23DF9E9615A6}" type="presParOf" srcId="{3430563A-B24D-4645-80CD-ADF49C179959}" destId="{BC7EBA21-B20D-478A-87D8-0DAD33260AB9}"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F4384F-3686-47D2-9BEB-1D33488E1BF8}" type="doc">
      <dgm:prSet loTypeId="urn:microsoft.com/office/officeart/2018/5/layout/CenteredIconLabelDescriptionList" loCatId="icon" qsTypeId="urn:microsoft.com/office/officeart/2005/8/quickstyle/simple5" qsCatId="simple" csTypeId="urn:microsoft.com/office/officeart/2005/8/colors/accent1_2" csCatId="accent1" phldr="1"/>
      <dgm:spPr/>
      <dgm:t>
        <a:bodyPr/>
        <a:lstStyle/>
        <a:p>
          <a:pPr rtl="1"/>
          <a:endParaRPr lang="he-IL"/>
        </a:p>
      </dgm:t>
    </dgm:pt>
    <dgm:pt modelId="{D5F49A92-DB40-4D14-8FD8-0E397F9E87D5}">
      <dgm:prSet phldrT="[טקסט]" custT="1"/>
      <dgm:spPr/>
      <dgm:t>
        <a:bodyPr/>
        <a:lstStyle/>
        <a:p>
          <a:pPr>
            <a:lnSpc>
              <a:spcPct val="100000"/>
            </a:lnSpc>
            <a:defRPr b="1"/>
          </a:pPr>
          <a:r>
            <a:rPr lang="he-IL" sz="2000" b="1" dirty="0">
              <a:solidFill>
                <a:schemeClr val="accent1">
                  <a:lumMod val="50000"/>
                </a:schemeClr>
              </a:solidFill>
              <a:latin typeface="David" panose="020E0502060401010101" pitchFamily="34" charset="-79"/>
              <a:cs typeface="David" panose="020E0502060401010101" pitchFamily="34" charset="-79"/>
            </a:rPr>
            <a:t>ניתוח סטטיסטי</a:t>
          </a:r>
        </a:p>
      </dgm:t>
    </dgm:pt>
    <dgm:pt modelId="{3D3BCFD5-501B-4D61-91AF-699C9B97E590}" type="parTrans" cxnId="{B8E23CFC-C431-4FF8-B0AC-1C61B579B209}">
      <dgm:prSet/>
      <dgm:spPr/>
      <dgm:t>
        <a:bodyPr/>
        <a:lstStyle/>
        <a:p>
          <a:pPr rtl="1"/>
          <a:endParaRPr lang="he-IL"/>
        </a:p>
      </dgm:t>
    </dgm:pt>
    <dgm:pt modelId="{2D357F55-CEA0-40C7-B497-BE7B097D580B}" type="sibTrans" cxnId="{B8E23CFC-C431-4FF8-B0AC-1C61B579B209}">
      <dgm:prSet/>
      <dgm:spPr/>
      <dgm:t>
        <a:bodyPr/>
        <a:lstStyle/>
        <a:p>
          <a:pPr rtl="1"/>
          <a:endParaRPr lang="he-IL"/>
        </a:p>
      </dgm:t>
    </dgm:pt>
    <dgm:pt modelId="{A7E25DF9-804C-4F0E-97E2-C9D9362D873E}">
      <dgm:prSet phldrT="[טקסט]" custT="1"/>
      <dgm:spPr/>
      <dgm:t>
        <a:bodyPr/>
        <a:lstStyle/>
        <a:p>
          <a:pPr algn="ctr" rtl="1">
            <a:lnSpc>
              <a:spcPct val="100000"/>
            </a:lnSpc>
            <a:defRPr b="1"/>
          </a:pPr>
          <a:r>
            <a:rPr lang="he-IL" sz="2000" b="1" dirty="0">
              <a:solidFill>
                <a:schemeClr val="accent1">
                  <a:lumMod val="50000"/>
                </a:schemeClr>
              </a:solidFill>
              <a:latin typeface="David" panose="020E0502060401010101" pitchFamily="34" charset="-79"/>
              <a:cs typeface="David" panose="020E0502060401010101" pitchFamily="34" charset="-79"/>
            </a:rPr>
            <a:t>ניתוח הטיית השיטה   הנפוצה </a:t>
          </a:r>
          <a:r>
            <a:rPr lang="en-US" sz="2000" b="1" dirty="0">
              <a:solidFill>
                <a:schemeClr val="accent1">
                  <a:lumMod val="50000"/>
                </a:schemeClr>
              </a:solidFill>
              <a:latin typeface="David" panose="020E0502060401010101" pitchFamily="34" charset="-79"/>
              <a:cs typeface="David" panose="020E0502060401010101" pitchFamily="34" charset="-79"/>
            </a:rPr>
            <a:t>(CMB)</a:t>
          </a:r>
          <a:r>
            <a:rPr lang="he-IL" sz="2000" b="1" dirty="0">
              <a:solidFill>
                <a:schemeClr val="accent1">
                  <a:lumMod val="50000"/>
                </a:schemeClr>
              </a:solidFill>
              <a:latin typeface="David" panose="020E0502060401010101" pitchFamily="34" charset="-79"/>
              <a:cs typeface="David" panose="020E0502060401010101" pitchFamily="34" charset="-79"/>
            </a:rPr>
            <a:t> </a:t>
          </a:r>
        </a:p>
      </dgm:t>
    </dgm:pt>
    <dgm:pt modelId="{28BA4891-1D76-4946-BA51-C9E63018024F}" type="parTrans" cxnId="{933EF0E3-4286-4966-9295-563322CB3D27}">
      <dgm:prSet/>
      <dgm:spPr/>
      <dgm:t>
        <a:bodyPr/>
        <a:lstStyle/>
        <a:p>
          <a:pPr rtl="1"/>
          <a:endParaRPr lang="he-IL"/>
        </a:p>
      </dgm:t>
    </dgm:pt>
    <dgm:pt modelId="{961EB800-3353-40B6-92FC-41254C30F6FB}" type="sibTrans" cxnId="{933EF0E3-4286-4966-9295-563322CB3D27}">
      <dgm:prSet/>
      <dgm:spPr/>
      <dgm:t>
        <a:bodyPr/>
        <a:lstStyle/>
        <a:p>
          <a:pPr rtl="1"/>
          <a:endParaRPr lang="he-IL"/>
        </a:p>
      </dgm:t>
    </dgm:pt>
    <dgm:pt modelId="{291CCF12-E304-4953-AD70-DB8FA7AFFF86}">
      <dgm:prSet phldrT="[טקסט]" custT="1"/>
      <dgm:spPr/>
      <dgm:t>
        <a:bodyPr/>
        <a:lstStyle/>
        <a:p>
          <a:pPr>
            <a:lnSpc>
              <a:spcPct val="100000"/>
            </a:lnSpc>
            <a:defRPr b="1"/>
          </a:pPr>
          <a:r>
            <a:rPr lang="he-IL" sz="2000" b="1" dirty="0">
              <a:solidFill>
                <a:schemeClr val="accent1">
                  <a:lumMod val="50000"/>
                </a:schemeClr>
              </a:solidFill>
              <a:latin typeface="David" panose="020E0502060401010101" pitchFamily="34" charset="-79"/>
              <a:cs typeface="David" panose="020E0502060401010101" pitchFamily="34" charset="-79"/>
            </a:rPr>
            <a:t>סקר הנתונים</a:t>
          </a:r>
        </a:p>
      </dgm:t>
    </dgm:pt>
    <dgm:pt modelId="{864F6E1F-49CC-4F0A-964C-44C365D5AF76}" type="parTrans" cxnId="{A2E2E614-E7D9-4252-BC1C-D1BB139E1814}">
      <dgm:prSet/>
      <dgm:spPr/>
      <dgm:t>
        <a:bodyPr/>
        <a:lstStyle/>
        <a:p>
          <a:pPr rtl="1"/>
          <a:endParaRPr lang="he-IL"/>
        </a:p>
      </dgm:t>
    </dgm:pt>
    <dgm:pt modelId="{3EA5F1CE-102D-4620-828C-C8F9040C8BA2}" type="sibTrans" cxnId="{A2E2E614-E7D9-4252-BC1C-D1BB139E1814}">
      <dgm:prSet/>
      <dgm:spPr/>
      <dgm:t>
        <a:bodyPr/>
        <a:lstStyle/>
        <a:p>
          <a:pPr rtl="1"/>
          <a:endParaRPr lang="he-IL"/>
        </a:p>
      </dgm:t>
    </dgm:pt>
    <dgm:pt modelId="{3295865D-EFD9-4693-956A-D2869657287D}">
      <dgm:prSet custT="1"/>
      <dgm:spPr/>
      <dgm:t>
        <a:bodyPr/>
        <a:lstStyle/>
        <a:p>
          <a:pPr>
            <a:lnSpc>
              <a:spcPct val="100000"/>
            </a:lnSpc>
            <a:defRPr b="1"/>
          </a:pPr>
          <a:r>
            <a:rPr lang="he-IL" sz="2000" b="1" dirty="0">
              <a:solidFill>
                <a:schemeClr val="accent1">
                  <a:lumMod val="50000"/>
                </a:schemeClr>
              </a:solidFill>
              <a:latin typeface="David" panose="020E0502060401010101" pitchFamily="34" charset="-79"/>
              <a:cs typeface="David" panose="020E0502060401010101" pitchFamily="34" charset="-79"/>
            </a:rPr>
            <a:t>פרופיל מדגם</a:t>
          </a:r>
        </a:p>
      </dgm:t>
    </dgm:pt>
    <dgm:pt modelId="{0DBFE209-0E54-4DB4-988D-33F54345E5DA}" type="parTrans" cxnId="{22BFA40A-9F63-4B66-87C2-3CE90EE8B9C8}">
      <dgm:prSet/>
      <dgm:spPr/>
      <dgm:t>
        <a:bodyPr/>
        <a:lstStyle/>
        <a:p>
          <a:pPr rtl="1"/>
          <a:endParaRPr lang="he-IL"/>
        </a:p>
      </dgm:t>
    </dgm:pt>
    <dgm:pt modelId="{7C848302-58C3-4D90-A7D6-7FC012C81171}" type="sibTrans" cxnId="{22BFA40A-9F63-4B66-87C2-3CE90EE8B9C8}">
      <dgm:prSet/>
      <dgm:spPr/>
      <dgm:t>
        <a:bodyPr/>
        <a:lstStyle/>
        <a:p>
          <a:pPr rtl="1"/>
          <a:endParaRPr lang="he-IL"/>
        </a:p>
      </dgm:t>
    </dgm:pt>
    <dgm:pt modelId="{2DC0CEEF-0A16-4A8A-AED9-DC44271A1C04}">
      <dgm:prSet custT="1"/>
      <dgm:spPr/>
      <dgm:t>
        <a:bodyPr/>
        <a:lstStyle/>
        <a:p>
          <a:pPr rtl="1">
            <a:lnSpc>
              <a:spcPct val="100000"/>
            </a:lnSpc>
          </a:pPr>
          <a:r>
            <a:rPr lang="he-IL" sz="2000" dirty="0">
              <a:solidFill>
                <a:srgbClr val="0070C0"/>
              </a:solidFill>
              <a:latin typeface="David" panose="020E0502060401010101" pitchFamily="34" charset="-79"/>
              <a:cs typeface="David" panose="020E0502060401010101" pitchFamily="34" charset="-79"/>
            </a:rPr>
            <a:t>תוצאות הראיונות תורגמו למדד כמותי על ידי מומחים ונותחו במבחנים סטטיסטים מורכבים - מודל משוואות מבניות </a:t>
          </a:r>
          <a:r>
            <a:rPr lang="en-US" sz="2000" dirty="0">
              <a:solidFill>
                <a:srgbClr val="0070C0"/>
              </a:solidFill>
              <a:latin typeface="David" panose="020E0502060401010101" pitchFamily="34" charset="-79"/>
              <a:cs typeface="David" panose="020E0502060401010101" pitchFamily="34" charset="-79"/>
            </a:rPr>
            <a:t>( SEM) </a:t>
          </a:r>
          <a:r>
            <a:rPr lang="he-IL" sz="2000" dirty="0">
              <a:solidFill>
                <a:srgbClr val="0070C0"/>
              </a:solidFill>
              <a:latin typeface="David" panose="020E0502060401010101" pitchFamily="34" charset="-79"/>
              <a:cs typeface="David" panose="020E0502060401010101" pitchFamily="34" charset="-79"/>
            </a:rPr>
            <a:t>משמש כדי לאמת את מודל המדידה ולבדוק את ההשערות הנגזרות ממודל המחקר התיאורטי. </a:t>
          </a:r>
          <a:br>
            <a:rPr lang="en-US" sz="2000" dirty="0">
              <a:solidFill>
                <a:srgbClr val="0070C0"/>
              </a:solidFill>
              <a:latin typeface="David" panose="020E0502060401010101" pitchFamily="34" charset="-79"/>
              <a:cs typeface="David" panose="020E0502060401010101" pitchFamily="34" charset="-79"/>
            </a:rPr>
          </a:br>
          <a:r>
            <a:rPr lang="en-US" sz="2000" dirty="0">
              <a:solidFill>
                <a:srgbClr val="0070C0"/>
              </a:solidFill>
              <a:latin typeface="David" panose="020E0502060401010101" pitchFamily="34" charset="-79"/>
              <a:cs typeface="David" panose="020E0502060401010101" pitchFamily="34" charset="-79"/>
            </a:rPr>
            <a:t>SEM </a:t>
          </a:r>
          <a:r>
            <a:rPr lang="he-IL" sz="2000" dirty="0">
              <a:solidFill>
                <a:srgbClr val="0070C0"/>
              </a:solidFill>
              <a:latin typeface="David" panose="020E0502060401010101" pitchFamily="34" charset="-79"/>
              <a:cs typeface="David" panose="020E0502060401010101" pitchFamily="34" charset="-79"/>
            </a:rPr>
            <a:t> מאפשר לבחון קשרים בין משתנים סמויים למשתנים נצפים תוך התחשבות בשגיאות מדידה ובמתאמים מרובים בו זמנית.</a:t>
          </a:r>
        </a:p>
      </dgm:t>
    </dgm:pt>
    <dgm:pt modelId="{BBB4525A-6C5E-4B8B-B0A2-BF008EBE159A}" type="parTrans" cxnId="{A14BC1AB-3298-4797-8B0A-DB47A0A4E2A1}">
      <dgm:prSet/>
      <dgm:spPr/>
      <dgm:t>
        <a:bodyPr/>
        <a:lstStyle/>
        <a:p>
          <a:pPr rtl="1"/>
          <a:endParaRPr lang="he-IL"/>
        </a:p>
      </dgm:t>
    </dgm:pt>
    <dgm:pt modelId="{0564990F-E6C8-413A-A781-5E0D77F9C48B}" type="sibTrans" cxnId="{A14BC1AB-3298-4797-8B0A-DB47A0A4E2A1}">
      <dgm:prSet/>
      <dgm:spPr/>
      <dgm:t>
        <a:bodyPr/>
        <a:lstStyle/>
        <a:p>
          <a:pPr rtl="1"/>
          <a:endParaRPr lang="he-IL"/>
        </a:p>
      </dgm:t>
    </dgm:pt>
    <dgm:pt modelId="{9F9C15A5-5030-4FC2-8C0E-19019C6F6164}">
      <dgm:prSet custT="1"/>
      <dgm:spPr/>
      <dgm:t>
        <a:bodyPr/>
        <a:lstStyle/>
        <a:p>
          <a:pPr>
            <a:lnSpc>
              <a:spcPct val="100000"/>
            </a:lnSpc>
          </a:pPr>
          <a:r>
            <a:rPr lang="he-IL" sz="2000" b="0" dirty="0">
              <a:solidFill>
                <a:srgbClr val="0070C0"/>
              </a:solidFill>
              <a:latin typeface="David" panose="020E0502060401010101" pitchFamily="34" charset="-79"/>
              <a:cs typeface="David" panose="020E0502060401010101" pitchFamily="34" charset="-79"/>
            </a:rPr>
            <a:t>הנתונים הדמוגרפיים של המשיבים מנותחים כדי להבין את המאפיינים של אוכלוסיית המדגם. המחקר כולל מידע על התפלגות מגדרית, קבוצות גיל, מספר ילדים בבית, כישורים חינוכיים ותפקידי עבודה של המשתתפים.</a:t>
          </a:r>
          <a:endParaRPr lang="he-IL" sz="2000" dirty="0">
            <a:solidFill>
              <a:srgbClr val="0070C0"/>
            </a:solidFill>
            <a:latin typeface="David" panose="020E0502060401010101" pitchFamily="34" charset="-79"/>
            <a:cs typeface="David" panose="020E0502060401010101" pitchFamily="34" charset="-79"/>
          </a:endParaRPr>
        </a:p>
      </dgm:t>
    </dgm:pt>
    <dgm:pt modelId="{2DACA075-70B3-408C-AD6D-1036BFA75F8A}" type="parTrans" cxnId="{BC1BBFCC-AFF9-4E7D-BE01-3C142B166C2D}">
      <dgm:prSet/>
      <dgm:spPr/>
      <dgm:t>
        <a:bodyPr/>
        <a:lstStyle/>
        <a:p>
          <a:pPr rtl="1"/>
          <a:endParaRPr lang="he-IL"/>
        </a:p>
      </dgm:t>
    </dgm:pt>
    <dgm:pt modelId="{EFA14E6F-2753-4A62-BC80-550E856B1902}" type="sibTrans" cxnId="{BC1BBFCC-AFF9-4E7D-BE01-3C142B166C2D}">
      <dgm:prSet/>
      <dgm:spPr/>
      <dgm:t>
        <a:bodyPr/>
        <a:lstStyle/>
        <a:p>
          <a:pPr rtl="1"/>
          <a:endParaRPr lang="he-IL"/>
        </a:p>
      </dgm:t>
    </dgm:pt>
    <dgm:pt modelId="{F1B2E086-5D2E-45D7-9B69-C899CD5467F8}">
      <dgm:prSet custT="1"/>
      <dgm:spPr/>
      <dgm:t>
        <a:bodyPr/>
        <a:lstStyle/>
        <a:p>
          <a:pPr>
            <a:lnSpc>
              <a:spcPct val="100000"/>
            </a:lnSpc>
          </a:pPr>
          <a:r>
            <a:rPr lang="he-IL" sz="2000" dirty="0">
              <a:solidFill>
                <a:srgbClr val="0070C0"/>
              </a:solidFill>
              <a:latin typeface="David" panose="020E0502060401010101" pitchFamily="34" charset="-79"/>
              <a:cs typeface="David" panose="020E0502060401010101" pitchFamily="34" charset="-79"/>
            </a:rPr>
            <a:t>מחקר בוחן את הטיית השיטה הנפוצה כדי לוודא שהשונות המיוחסת לשיטת המדידה אינה משפיעה על תוקף ממצאי המחקר .</a:t>
          </a:r>
        </a:p>
      </dgm:t>
    </dgm:pt>
    <dgm:pt modelId="{B27BB401-F396-43C6-B90D-41DF5B3C4512}" type="parTrans" cxnId="{2B80561D-651C-42A5-B13C-F7EDFB06B274}">
      <dgm:prSet/>
      <dgm:spPr/>
      <dgm:t>
        <a:bodyPr/>
        <a:lstStyle/>
        <a:p>
          <a:pPr rtl="1"/>
          <a:endParaRPr lang="he-IL"/>
        </a:p>
      </dgm:t>
    </dgm:pt>
    <dgm:pt modelId="{0707E842-F6BA-4DE1-B0F9-BF58C69A3C6E}" type="sibTrans" cxnId="{2B80561D-651C-42A5-B13C-F7EDFB06B274}">
      <dgm:prSet/>
      <dgm:spPr/>
      <dgm:t>
        <a:bodyPr/>
        <a:lstStyle/>
        <a:p>
          <a:pPr rtl="1"/>
          <a:endParaRPr lang="he-IL"/>
        </a:p>
      </dgm:t>
    </dgm:pt>
    <dgm:pt modelId="{C7DF9F91-8E3C-4256-8CDB-EA5461927BA3}">
      <dgm:prSet custT="1"/>
      <dgm:spPr/>
      <dgm:t>
        <a:bodyPr/>
        <a:lstStyle/>
        <a:p>
          <a:pPr>
            <a:lnSpc>
              <a:spcPct val="100000"/>
            </a:lnSpc>
          </a:pPr>
          <a:r>
            <a:rPr lang="he-IL" sz="2000" dirty="0">
              <a:solidFill>
                <a:srgbClr val="0070C0"/>
              </a:solidFill>
              <a:latin typeface="David" panose="020E0502060401010101" pitchFamily="34" charset="-79"/>
              <a:cs typeface="David" panose="020E0502060401010101" pitchFamily="34" charset="-79"/>
            </a:rPr>
            <a:t>הנתונים שנאספים עוברים בדיקות סקר לאיתור ערכים חסרים, חריגים, תקינות כדי להבטיח איכות ואמינות נתונים. כתוצאה מכך, הוסרו 38 מקרים ממערך הנתונים, ולכן נשאר 199 תגובות תקפות שנותרו לניתוח סטטיסטי במחקר.</a:t>
          </a:r>
        </a:p>
      </dgm:t>
    </dgm:pt>
    <dgm:pt modelId="{136CE154-F398-4962-93DC-543E68AF89FE}" type="parTrans" cxnId="{054A851E-9FC7-4A71-992E-F7E9242CCECB}">
      <dgm:prSet/>
      <dgm:spPr/>
      <dgm:t>
        <a:bodyPr/>
        <a:lstStyle/>
        <a:p>
          <a:pPr rtl="1"/>
          <a:endParaRPr lang="he-IL"/>
        </a:p>
      </dgm:t>
    </dgm:pt>
    <dgm:pt modelId="{FE4F6603-22B1-432E-A73F-41B6FC88D6AF}" type="sibTrans" cxnId="{054A851E-9FC7-4A71-992E-F7E9242CCECB}">
      <dgm:prSet/>
      <dgm:spPr/>
      <dgm:t>
        <a:bodyPr/>
        <a:lstStyle/>
        <a:p>
          <a:pPr rtl="1"/>
          <a:endParaRPr lang="he-IL"/>
        </a:p>
      </dgm:t>
    </dgm:pt>
    <dgm:pt modelId="{10E7D4F2-A01C-4464-A89A-0DFC230B59FA}" type="pres">
      <dgm:prSet presAssocID="{04F4384F-3686-47D2-9BEB-1D33488E1BF8}" presName="root" presStyleCnt="0">
        <dgm:presLayoutVars>
          <dgm:dir/>
          <dgm:resizeHandles val="exact"/>
        </dgm:presLayoutVars>
      </dgm:prSet>
      <dgm:spPr/>
    </dgm:pt>
    <dgm:pt modelId="{26C557AA-2651-4161-B87D-8BBF93F88DB7}" type="pres">
      <dgm:prSet presAssocID="{D5F49A92-DB40-4D14-8FD8-0E397F9E87D5}" presName="compNode" presStyleCnt="0"/>
      <dgm:spPr/>
    </dgm:pt>
    <dgm:pt modelId="{2D7C56F5-E1A5-4C7F-8AFC-5F4DBC842015}" type="pres">
      <dgm:prSet presAssocID="{D5F49A92-DB40-4D14-8FD8-0E397F9E87D5}"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תרשים עמודות קו מיתאר"/>
        </a:ext>
      </dgm:extLst>
    </dgm:pt>
    <dgm:pt modelId="{5914C04B-FC9B-4AEE-8BAE-6D69F45636C1}" type="pres">
      <dgm:prSet presAssocID="{D5F49A92-DB40-4D14-8FD8-0E397F9E87D5}" presName="iconSpace" presStyleCnt="0"/>
      <dgm:spPr/>
    </dgm:pt>
    <dgm:pt modelId="{3B1005D9-83E1-4033-B205-34CBB5300933}" type="pres">
      <dgm:prSet presAssocID="{D5F49A92-DB40-4D14-8FD8-0E397F9E87D5}" presName="parTx" presStyleLbl="revTx" presStyleIdx="0" presStyleCnt="8">
        <dgm:presLayoutVars>
          <dgm:chMax val="0"/>
          <dgm:chPref val="0"/>
        </dgm:presLayoutVars>
      </dgm:prSet>
      <dgm:spPr/>
    </dgm:pt>
    <dgm:pt modelId="{BD9DD83D-9B52-4A45-B476-5346401E5E58}" type="pres">
      <dgm:prSet presAssocID="{D5F49A92-DB40-4D14-8FD8-0E397F9E87D5}" presName="txSpace" presStyleCnt="0"/>
      <dgm:spPr/>
    </dgm:pt>
    <dgm:pt modelId="{E8CF7886-2829-4347-B0C4-33490E488FF5}" type="pres">
      <dgm:prSet presAssocID="{D5F49A92-DB40-4D14-8FD8-0E397F9E87D5}" presName="desTx" presStyleLbl="revTx" presStyleIdx="1" presStyleCnt="8" custScaleX="135534">
        <dgm:presLayoutVars/>
      </dgm:prSet>
      <dgm:spPr/>
    </dgm:pt>
    <dgm:pt modelId="{72B54C19-6D12-49B7-9F73-A8A5BBACE303}" type="pres">
      <dgm:prSet presAssocID="{2D357F55-CEA0-40C7-B497-BE7B097D580B}" presName="sibTrans" presStyleCnt="0"/>
      <dgm:spPr/>
    </dgm:pt>
    <dgm:pt modelId="{38659063-184D-41C7-81EF-B3B8DF8BCB9D}" type="pres">
      <dgm:prSet presAssocID="{3295865D-EFD9-4693-956A-D2869657287D}" presName="compNode" presStyleCnt="0"/>
      <dgm:spPr/>
    </dgm:pt>
    <dgm:pt modelId="{60480C61-795B-4BE6-B3D7-870593BBD846}" type="pres">
      <dgm:prSet presAssocID="{3295865D-EFD9-4693-956A-D286965728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התפלגות נורמלית עם מילוי מלא"/>
        </a:ext>
      </dgm:extLst>
    </dgm:pt>
    <dgm:pt modelId="{77EB92D8-81DB-4E00-93E7-A21B03B1B49E}" type="pres">
      <dgm:prSet presAssocID="{3295865D-EFD9-4693-956A-D2869657287D}" presName="iconSpace" presStyleCnt="0"/>
      <dgm:spPr/>
    </dgm:pt>
    <dgm:pt modelId="{BD5D7646-17C5-4497-8755-8E3A59AD3175}" type="pres">
      <dgm:prSet presAssocID="{3295865D-EFD9-4693-956A-D2869657287D}" presName="parTx" presStyleLbl="revTx" presStyleIdx="2" presStyleCnt="8">
        <dgm:presLayoutVars>
          <dgm:chMax val="0"/>
          <dgm:chPref val="0"/>
        </dgm:presLayoutVars>
      </dgm:prSet>
      <dgm:spPr/>
    </dgm:pt>
    <dgm:pt modelId="{984BC14B-5AF1-4578-8E14-D6754DE7AB0C}" type="pres">
      <dgm:prSet presAssocID="{3295865D-EFD9-4693-956A-D2869657287D}" presName="txSpace" presStyleCnt="0"/>
      <dgm:spPr/>
    </dgm:pt>
    <dgm:pt modelId="{5A95D739-EBA3-40AF-8999-476527D83AE2}" type="pres">
      <dgm:prSet presAssocID="{3295865D-EFD9-4693-956A-D2869657287D}" presName="desTx" presStyleLbl="revTx" presStyleIdx="3" presStyleCnt="8">
        <dgm:presLayoutVars/>
      </dgm:prSet>
      <dgm:spPr/>
    </dgm:pt>
    <dgm:pt modelId="{32748BB1-208C-4D30-A342-AD58113D9976}" type="pres">
      <dgm:prSet presAssocID="{7C848302-58C3-4D90-A7D6-7FC012C81171}" presName="sibTrans" presStyleCnt="0"/>
      <dgm:spPr/>
    </dgm:pt>
    <dgm:pt modelId="{64E1949D-0C8C-40B8-8223-29B447EB6577}" type="pres">
      <dgm:prSet presAssocID="{A7E25DF9-804C-4F0E-97E2-C9D9362D873E}" presName="compNode" presStyleCnt="0"/>
      <dgm:spPr/>
    </dgm:pt>
    <dgm:pt modelId="{06CD1938-D4C4-4877-A4F4-85FE4F80E78A}" type="pres">
      <dgm:prSet presAssocID="{A7E25DF9-804C-4F0E-97E2-C9D9362D873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מחקר עם מילוי מלא"/>
        </a:ext>
      </dgm:extLst>
    </dgm:pt>
    <dgm:pt modelId="{D15901F3-81C8-4B6E-B741-5705D55C692B}" type="pres">
      <dgm:prSet presAssocID="{A7E25DF9-804C-4F0E-97E2-C9D9362D873E}" presName="iconSpace" presStyleCnt="0"/>
      <dgm:spPr/>
    </dgm:pt>
    <dgm:pt modelId="{8F763C8D-974D-423A-8C08-11FEB8D9C428}" type="pres">
      <dgm:prSet presAssocID="{A7E25DF9-804C-4F0E-97E2-C9D9362D873E}" presName="parTx" presStyleLbl="revTx" presStyleIdx="4" presStyleCnt="8">
        <dgm:presLayoutVars>
          <dgm:chMax val="0"/>
          <dgm:chPref val="0"/>
        </dgm:presLayoutVars>
      </dgm:prSet>
      <dgm:spPr/>
    </dgm:pt>
    <dgm:pt modelId="{E221F8AC-90CD-4A7F-B92E-102077673045}" type="pres">
      <dgm:prSet presAssocID="{A7E25DF9-804C-4F0E-97E2-C9D9362D873E}" presName="txSpace" presStyleCnt="0"/>
      <dgm:spPr/>
    </dgm:pt>
    <dgm:pt modelId="{C4071023-C9B8-4237-A2EF-2380F030999C}" type="pres">
      <dgm:prSet presAssocID="{A7E25DF9-804C-4F0E-97E2-C9D9362D873E}" presName="desTx" presStyleLbl="revTx" presStyleIdx="5" presStyleCnt="8">
        <dgm:presLayoutVars/>
      </dgm:prSet>
      <dgm:spPr/>
    </dgm:pt>
    <dgm:pt modelId="{44D923CB-27F4-4DFB-90E5-3D342BE5257D}" type="pres">
      <dgm:prSet presAssocID="{961EB800-3353-40B6-92FC-41254C30F6FB}" presName="sibTrans" presStyleCnt="0"/>
      <dgm:spPr/>
    </dgm:pt>
    <dgm:pt modelId="{3430563A-B24D-4645-80CD-ADF49C179959}" type="pres">
      <dgm:prSet presAssocID="{291CCF12-E304-4953-AD70-DB8FA7AFFF86}" presName="compNode" presStyleCnt="0"/>
      <dgm:spPr/>
    </dgm:pt>
    <dgm:pt modelId="{0BA40E4A-5DAE-49C8-9FFB-7108BDB455AF}" type="pres">
      <dgm:prSet presAssocID="{291CCF12-E304-4953-AD70-DB8FA7AFFF86}"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לוח עם מילוי מלא"/>
        </a:ext>
      </dgm:extLst>
    </dgm:pt>
    <dgm:pt modelId="{870E81C7-7743-45A8-9970-496F14B4E853}" type="pres">
      <dgm:prSet presAssocID="{291CCF12-E304-4953-AD70-DB8FA7AFFF86}" presName="iconSpace" presStyleCnt="0"/>
      <dgm:spPr/>
    </dgm:pt>
    <dgm:pt modelId="{A6DCA812-3A87-4748-B3C5-021A5C39E291}" type="pres">
      <dgm:prSet presAssocID="{291CCF12-E304-4953-AD70-DB8FA7AFFF86}" presName="parTx" presStyleLbl="revTx" presStyleIdx="6" presStyleCnt="8">
        <dgm:presLayoutVars>
          <dgm:chMax val="0"/>
          <dgm:chPref val="0"/>
        </dgm:presLayoutVars>
      </dgm:prSet>
      <dgm:spPr/>
    </dgm:pt>
    <dgm:pt modelId="{FA1E6652-1261-4955-A271-C90848031F2D}" type="pres">
      <dgm:prSet presAssocID="{291CCF12-E304-4953-AD70-DB8FA7AFFF86}" presName="txSpace" presStyleCnt="0"/>
      <dgm:spPr/>
    </dgm:pt>
    <dgm:pt modelId="{BC7EBA21-B20D-478A-87D8-0DAD33260AB9}" type="pres">
      <dgm:prSet presAssocID="{291CCF12-E304-4953-AD70-DB8FA7AFFF86}" presName="desTx" presStyleLbl="revTx" presStyleIdx="7" presStyleCnt="8">
        <dgm:presLayoutVars/>
      </dgm:prSet>
      <dgm:spPr/>
    </dgm:pt>
  </dgm:ptLst>
  <dgm:cxnLst>
    <dgm:cxn modelId="{22BFA40A-9F63-4B66-87C2-3CE90EE8B9C8}" srcId="{04F4384F-3686-47D2-9BEB-1D33488E1BF8}" destId="{3295865D-EFD9-4693-956A-D2869657287D}" srcOrd="1" destOrd="0" parTransId="{0DBFE209-0E54-4DB4-988D-33F54345E5DA}" sibTransId="{7C848302-58C3-4D90-A7D6-7FC012C81171}"/>
    <dgm:cxn modelId="{8B1D930D-23E8-4D8D-A1C2-862C8A31F84B}" type="presOf" srcId="{9F9C15A5-5030-4FC2-8C0E-19019C6F6164}" destId="{5A95D739-EBA3-40AF-8999-476527D83AE2}" srcOrd="0" destOrd="0" presId="urn:microsoft.com/office/officeart/2018/5/layout/CenteredIconLabelDescriptionList"/>
    <dgm:cxn modelId="{D2CECA0D-64E3-4CC3-A16D-2C6681F2F8AF}" type="presOf" srcId="{2DC0CEEF-0A16-4A8A-AED9-DC44271A1C04}" destId="{E8CF7886-2829-4347-B0C4-33490E488FF5}" srcOrd="0" destOrd="0" presId="urn:microsoft.com/office/officeart/2018/5/layout/CenteredIconLabelDescriptionList"/>
    <dgm:cxn modelId="{A2E2E614-E7D9-4252-BC1C-D1BB139E1814}" srcId="{04F4384F-3686-47D2-9BEB-1D33488E1BF8}" destId="{291CCF12-E304-4953-AD70-DB8FA7AFFF86}" srcOrd="3" destOrd="0" parTransId="{864F6E1F-49CC-4F0A-964C-44C365D5AF76}" sibTransId="{3EA5F1CE-102D-4620-828C-C8F9040C8BA2}"/>
    <dgm:cxn modelId="{2B80561D-651C-42A5-B13C-F7EDFB06B274}" srcId="{A7E25DF9-804C-4F0E-97E2-C9D9362D873E}" destId="{F1B2E086-5D2E-45D7-9B69-C899CD5467F8}" srcOrd="0" destOrd="0" parTransId="{B27BB401-F396-43C6-B90D-41DF5B3C4512}" sibTransId="{0707E842-F6BA-4DE1-B0F9-BF58C69A3C6E}"/>
    <dgm:cxn modelId="{054A851E-9FC7-4A71-992E-F7E9242CCECB}" srcId="{291CCF12-E304-4953-AD70-DB8FA7AFFF86}" destId="{C7DF9F91-8E3C-4256-8CDB-EA5461927BA3}" srcOrd="0" destOrd="0" parTransId="{136CE154-F398-4962-93DC-543E68AF89FE}" sibTransId="{FE4F6603-22B1-432E-A73F-41B6FC88D6AF}"/>
    <dgm:cxn modelId="{6C9F1F3B-E4BE-45CE-8039-A66299DE7D2B}" type="presOf" srcId="{A7E25DF9-804C-4F0E-97E2-C9D9362D873E}" destId="{8F763C8D-974D-423A-8C08-11FEB8D9C428}" srcOrd="0" destOrd="0" presId="urn:microsoft.com/office/officeart/2018/5/layout/CenteredIconLabelDescriptionList"/>
    <dgm:cxn modelId="{87726B3B-A80C-417A-BB34-714E70D6BC2E}" type="presOf" srcId="{C7DF9F91-8E3C-4256-8CDB-EA5461927BA3}" destId="{BC7EBA21-B20D-478A-87D8-0DAD33260AB9}" srcOrd="0" destOrd="0" presId="urn:microsoft.com/office/officeart/2018/5/layout/CenteredIconLabelDescriptionList"/>
    <dgm:cxn modelId="{6230AF48-5E11-49C3-98AA-019D3B889B6B}" type="presOf" srcId="{291CCF12-E304-4953-AD70-DB8FA7AFFF86}" destId="{A6DCA812-3A87-4748-B3C5-021A5C39E291}" srcOrd="0" destOrd="0" presId="urn:microsoft.com/office/officeart/2018/5/layout/CenteredIconLabelDescriptionList"/>
    <dgm:cxn modelId="{8058AB6D-4458-4EBA-9F4E-C572A4EBF79C}" type="presOf" srcId="{04F4384F-3686-47D2-9BEB-1D33488E1BF8}" destId="{10E7D4F2-A01C-4464-A89A-0DFC230B59FA}" srcOrd="0" destOrd="0" presId="urn:microsoft.com/office/officeart/2018/5/layout/CenteredIconLabelDescriptionList"/>
    <dgm:cxn modelId="{956EBA59-6AFA-4473-90BB-9DC689A29F99}" type="presOf" srcId="{F1B2E086-5D2E-45D7-9B69-C899CD5467F8}" destId="{C4071023-C9B8-4237-A2EF-2380F030999C}" srcOrd="0" destOrd="0" presId="urn:microsoft.com/office/officeart/2018/5/layout/CenteredIconLabelDescriptionList"/>
    <dgm:cxn modelId="{1B8CA987-4721-4296-8F5F-1EE96B511EEA}" type="presOf" srcId="{D5F49A92-DB40-4D14-8FD8-0E397F9E87D5}" destId="{3B1005D9-83E1-4033-B205-34CBB5300933}" srcOrd="0" destOrd="0" presId="urn:microsoft.com/office/officeart/2018/5/layout/CenteredIconLabelDescriptionList"/>
    <dgm:cxn modelId="{95E8EA94-7F8F-466F-A879-BCF042ACE583}" type="presOf" srcId="{3295865D-EFD9-4693-956A-D2869657287D}" destId="{BD5D7646-17C5-4497-8755-8E3A59AD3175}" srcOrd="0" destOrd="0" presId="urn:microsoft.com/office/officeart/2018/5/layout/CenteredIconLabelDescriptionList"/>
    <dgm:cxn modelId="{A14BC1AB-3298-4797-8B0A-DB47A0A4E2A1}" srcId="{D5F49A92-DB40-4D14-8FD8-0E397F9E87D5}" destId="{2DC0CEEF-0A16-4A8A-AED9-DC44271A1C04}" srcOrd="0" destOrd="0" parTransId="{BBB4525A-6C5E-4B8B-B0A2-BF008EBE159A}" sibTransId="{0564990F-E6C8-413A-A781-5E0D77F9C48B}"/>
    <dgm:cxn modelId="{BC1BBFCC-AFF9-4E7D-BE01-3C142B166C2D}" srcId="{3295865D-EFD9-4693-956A-D2869657287D}" destId="{9F9C15A5-5030-4FC2-8C0E-19019C6F6164}" srcOrd="0" destOrd="0" parTransId="{2DACA075-70B3-408C-AD6D-1036BFA75F8A}" sibTransId="{EFA14E6F-2753-4A62-BC80-550E856B1902}"/>
    <dgm:cxn modelId="{933EF0E3-4286-4966-9295-563322CB3D27}" srcId="{04F4384F-3686-47D2-9BEB-1D33488E1BF8}" destId="{A7E25DF9-804C-4F0E-97E2-C9D9362D873E}" srcOrd="2" destOrd="0" parTransId="{28BA4891-1D76-4946-BA51-C9E63018024F}" sibTransId="{961EB800-3353-40B6-92FC-41254C30F6FB}"/>
    <dgm:cxn modelId="{B8E23CFC-C431-4FF8-B0AC-1C61B579B209}" srcId="{04F4384F-3686-47D2-9BEB-1D33488E1BF8}" destId="{D5F49A92-DB40-4D14-8FD8-0E397F9E87D5}" srcOrd="0" destOrd="0" parTransId="{3D3BCFD5-501B-4D61-91AF-699C9B97E590}" sibTransId="{2D357F55-CEA0-40C7-B497-BE7B097D580B}"/>
    <dgm:cxn modelId="{F7657D50-1EE1-4DDD-AC46-FE774771624C}" type="presParOf" srcId="{10E7D4F2-A01C-4464-A89A-0DFC230B59FA}" destId="{26C557AA-2651-4161-B87D-8BBF93F88DB7}" srcOrd="0" destOrd="0" presId="urn:microsoft.com/office/officeart/2018/5/layout/CenteredIconLabelDescriptionList"/>
    <dgm:cxn modelId="{B9298C95-7DDA-4074-A4BF-D377F31A21EC}" type="presParOf" srcId="{26C557AA-2651-4161-B87D-8BBF93F88DB7}" destId="{2D7C56F5-E1A5-4C7F-8AFC-5F4DBC842015}" srcOrd="0" destOrd="0" presId="urn:microsoft.com/office/officeart/2018/5/layout/CenteredIconLabelDescriptionList"/>
    <dgm:cxn modelId="{02C4F4E0-42A8-4DB5-852B-6369942F733C}" type="presParOf" srcId="{26C557AA-2651-4161-B87D-8BBF93F88DB7}" destId="{5914C04B-FC9B-4AEE-8BAE-6D69F45636C1}" srcOrd="1" destOrd="0" presId="urn:microsoft.com/office/officeart/2018/5/layout/CenteredIconLabelDescriptionList"/>
    <dgm:cxn modelId="{F599DF96-6BB6-4DB3-99DC-24F488964566}" type="presParOf" srcId="{26C557AA-2651-4161-B87D-8BBF93F88DB7}" destId="{3B1005D9-83E1-4033-B205-34CBB5300933}" srcOrd="2" destOrd="0" presId="urn:microsoft.com/office/officeart/2018/5/layout/CenteredIconLabelDescriptionList"/>
    <dgm:cxn modelId="{B5ACC513-113E-47CB-9E2B-AF0C528069ED}" type="presParOf" srcId="{26C557AA-2651-4161-B87D-8BBF93F88DB7}" destId="{BD9DD83D-9B52-4A45-B476-5346401E5E58}" srcOrd="3" destOrd="0" presId="urn:microsoft.com/office/officeart/2018/5/layout/CenteredIconLabelDescriptionList"/>
    <dgm:cxn modelId="{FD68FC7F-CF2D-4139-9D8A-13E1870AFD7D}" type="presParOf" srcId="{26C557AA-2651-4161-B87D-8BBF93F88DB7}" destId="{E8CF7886-2829-4347-B0C4-33490E488FF5}" srcOrd="4" destOrd="0" presId="urn:microsoft.com/office/officeart/2018/5/layout/CenteredIconLabelDescriptionList"/>
    <dgm:cxn modelId="{2BA5F79D-4F08-43FE-9E9C-BAC845F21D1D}" type="presParOf" srcId="{10E7D4F2-A01C-4464-A89A-0DFC230B59FA}" destId="{72B54C19-6D12-49B7-9F73-A8A5BBACE303}" srcOrd="1" destOrd="0" presId="urn:microsoft.com/office/officeart/2018/5/layout/CenteredIconLabelDescriptionList"/>
    <dgm:cxn modelId="{51920324-9E93-49C6-8262-5C6C64CAB8C6}" type="presParOf" srcId="{10E7D4F2-A01C-4464-A89A-0DFC230B59FA}" destId="{38659063-184D-41C7-81EF-B3B8DF8BCB9D}" srcOrd="2" destOrd="0" presId="urn:microsoft.com/office/officeart/2018/5/layout/CenteredIconLabelDescriptionList"/>
    <dgm:cxn modelId="{429770A8-EBE9-42FA-8532-0DDE23A27865}" type="presParOf" srcId="{38659063-184D-41C7-81EF-B3B8DF8BCB9D}" destId="{60480C61-795B-4BE6-B3D7-870593BBD846}" srcOrd="0" destOrd="0" presId="urn:microsoft.com/office/officeart/2018/5/layout/CenteredIconLabelDescriptionList"/>
    <dgm:cxn modelId="{7147A20E-1B14-455A-9314-311A9FF344C1}" type="presParOf" srcId="{38659063-184D-41C7-81EF-B3B8DF8BCB9D}" destId="{77EB92D8-81DB-4E00-93E7-A21B03B1B49E}" srcOrd="1" destOrd="0" presId="urn:microsoft.com/office/officeart/2018/5/layout/CenteredIconLabelDescriptionList"/>
    <dgm:cxn modelId="{D9C3A1AF-7E29-42BA-B2CE-1949B2B91191}" type="presParOf" srcId="{38659063-184D-41C7-81EF-B3B8DF8BCB9D}" destId="{BD5D7646-17C5-4497-8755-8E3A59AD3175}" srcOrd="2" destOrd="0" presId="urn:microsoft.com/office/officeart/2018/5/layout/CenteredIconLabelDescriptionList"/>
    <dgm:cxn modelId="{9EBC8975-A4B1-41C2-A997-15E92033BF36}" type="presParOf" srcId="{38659063-184D-41C7-81EF-B3B8DF8BCB9D}" destId="{984BC14B-5AF1-4578-8E14-D6754DE7AB0C}" srcOrd="3" destOrd="0" presId="urn:microsoft.com/office/officeart/2018/5/layout/CenteredIconLabelDescriptionList"/>
    <dgm:cxn modelId="{C97729DF-2A16-42C2-A9F8-01573F805EC1}" type="presParOf" srcId="{38659063-184D-41C7-81EF-B3B8DF8BCB9D}" destId="{5A95D739-EBA3-40AF-8999-476527D83AE2}" srcOrd="4" destOrd="0" presId="urn:microsoft.com/office/officeart/2018/5/layout/CenteredIconLabelDescriptionList"/>
    <dgm:cxn modelId="{0E57EDA4-A920-482D-BEFE-0803373C9C9D}" type="presParOf" srcId="{10E7D4F2-A01C-4464-A89A-0DFC230B59FA}" destId="{32748BB1-208C-4D30-A342-AD58113D9976}" srcOrd="3" destOrd="0" presId="urn:microsoft.com/office/officeart/2018/5/layout/CenteredIconLabelDescriptionList"/>
    <dgm:cxn modelId="{88974C81-68D0-47A9-9F5F-82B2F3349CF1}" type="presParOf" srcId="{10E7D4F2-A01C-4464-A89A-0DFC230B59FA}" destId="{64E1949D-0C8C-40B8-8223-29B447EB6577}" srcOrd="4" destOrd="0" presId="urn:microsoft.com/office/officeart/2018/5/layout/CenteredIconLabelDescriptionList"/>
    <dgm:cxn modelId="{FE64FCBD-FF37-4A0F-AFD5-24CADD7E9747}" type="presParOf" srcId="{64E1949D-0C8C-40B8-8223-29B447EB6577}" destId="{06CD1938-D4C4-4877-A4F4-85FE4F80E78A}" srcOrd="0" destOrd="0" presId="urn:microsoft.com/office/officeart/2018/5/layout/CenteredIconLabelDescriptionList"/>
    <dgm:cxn modelId="{54B53520-676E-48A2-AD30-F5A249AB4A7D}" type="presParOf" srcId="{64E1949D-0C8C-40B8-8223-29B447EB6577}" destId="{D15901F3-81C8-4B6E-B741-5705D55C692B}" srcOrd="1" destOrd="0" presId="urn:microsoft.com/office/officeart/2018/5/layout/CenteredIconLabelDescriptionList"/>
    <dgm:cxn modelId="{4127F99F-2133-490E-B3C3-0D710F91A004}" type="presParOf" srcId="{64E1949D-0C8C-40B8-8223-29B447EB6577}" destId="{8F763C8D-974D-423A-8C08-11FEB8D9C428}" srcOrd="2" destOrd="0" presId="urn:microsoft.com/office/officeart/2018/5/layout/CenteredIconLabelDescriptionList"/>
    <dgm:cxn modelId="{0D80320B-D7F1-48B9-8FF4-D54233E4934D}" type="presParOf" srcId="{64E1949D-0C8C-40B8-8223-29B447EB6577}" destId="{E221F8AC-90CD-4A7F-B92E-102077673045}" srcOrd="3" destOrd="0" presId="urn:microsoft.com/office/officeart/2018/5/layout/CenteredIconLabelDescriptionList"/>
    <dgm:cxn modelId="{754093DC-1316-4EDD-A8E6-4BE3A9561B0C}" type="presParOf" srcId="{64E1949D-0C8C-40B8-8223-29B447EB6577}" destId="{C4071023-C9B8-4237-A2EF-2380F030999C}" srcOrd="4" destOrd="0" presId="urn:microsoft.com/office/officeart/2018/5/layout/CenteredIconLabelDescriptionList"/>
    <dgm:cxn modelId="{BA20210D-1203-40C5-8B34-6470FE72DAD5}" type="presParOf" srcId="{10E7D4F2-A01C-4464-A89A-0DFC230B59FA}" destId="{44D923CB-27F4-4DFB-90E5-3D342BE5257D}" srcOrd="5" destOrd="0" presId="urn:microsoft.com/office/officeart/2018/5/layout/CenteredIconLabelDescriptionList"/>
    <dgm:cxn modelId="{16A8A7B5-25C6-47AF-83BB-27D9E188AE7A}" type="presParOf" srcId="{10E7D4F2-A01C-4464-A89A-0DFC230B59FA}" destId="{3430563A-B24D-4645-80CD-ADF49C179959}" srcOrd="6" destOrd="0" presId="urn:microsoft.com/office/officeart/2018/5/layout/CenteredIconLabelDescriptionList"/>
    <dgm:cxn modelId="{F3C7C53F-AEC4-4AE5-9C4B-4259B97F9E28}" type="presParOf" srcId="{3430563A-B24D-4645-80CD-ADF49C179959}" destId="{0BA40E4A-5DAE-49C8-9FFB-7108BDB455AF}" srcOrd="0" destOrd="0" presId="urn:microsoft.com/office/officeart/2018/5/layout/CenteredIconLabelDescriptionList"/>
    <dgm:cxn modelId="{FE8A0E76-421A-4DEF-8A40-458A09856E52}" type="presParOf" srcId="{3430563A-B24D-4645-80CD-ADF49C179959}" destId="{870E81C7-7743-45A8-9970-496F14B4E853}" srcOrd="1" destOrd="0" presId="urn:microsoft.com/office/officeart/2018/5/layout/CenteredIconLabelDescriptionList"/>
    <dgm:cxn modelId="{3353E87C-7272-474C-86E7-9C5B61D4294D}" type="presParOf" srcId="{3430563A-B24D-4645-80CD-ADF49C179959}" destId="{A6DCA812-3A87-4748-B3C5-021A5C39E291}" srcOrd="2" destOrd="0" presId="urn:microsoft.com/office/officeart/2018/5/layout/CenteredIconLabelDescriptionList"/>
    <dgm:cxn modelId="{8F8EB76D-718B-433E-B48A-5829EB7F5239}" type="presParOf" srcId="{3430563A-B24D-4645-80CD-ADF49C179959}" destId="{FA1E6652-1261-4955-A271-C90848031F2D}" srcOrd="3" destOrd="0" presId="urn:microsoft.com/office/officeart/2018/5/layout/CenteredIconLabelDescriptionList"/>
    <dgm:cxn modelId="{8520A805-DF3F-4F3E-A24C-23DF9E9615A6}" type="presParOf" srcId="{3430563A-B24D-4645-80CD-ADF49C179959}" destId="{BC7EBA21-B20D-478A-87D8-0DAD33260AB9}" srcOrd="4" destOrd="0" presId="urn:microsoft.com/office/officeart/2018/5/layout/CenteredIconLabelDescription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06649F-8CFB-44ED-82A3-25D8E7559EB7}" type="doc">
      <dgm:prSet loTypeId="urn:microsoft.com/office/officeart/2005/8/layout/vList4" loCatId="list" qsTypeId="urn:microsoft.com/office/officeart/2005/8/quickstyle/3d2" qsCatId="3D" csTypeId="urn:microsoft.com/office/officeart/2005/8/colors/accent1_2" csCatId="accent1" phldr="1"/>
      <dgm:spPr/>
      <dgm:t>
        <a:bodyPr/>
        <a:lstStyle/>
        <a:p>
          <a:pPr rtl="1"/>
          <a:endParaRPr lang="he-IL"/>
        </a:p>
      </dgm:t>
    </dgm:pt>
    <dgm:pt modelId="{3C54F298-8725-457F-8929-F69681E37F83}">
      <dgm:prSet phldrT="[טקסט]"/>
      <dgm:spPr/>
      <dgm:t>
        <a:bodyPr/>
        <a:lstStyle/>
        <a:p>
          <a:pPr rtl="1"/>
          <a:r>
            <a:rPr lang="he-IL" b="1" dirty="0">
              <a:latin typeface="David" panose="020E0502060401010101" pitchFamily="34" charset="-79"/>
              <a:cs typeface="David" panose="020E0502060401010101" pitchFamily="34" charset="-79"/>
            </a:rPr>
            <a:t>השפעת הטכנולוגיות הדיגיטליות</a:t>
          </a:r>
        </a:p>
      </dgm:t>
    </dgm:pt>
    <dgm:pt modelId="{50612583-2775-4FF6-A751-49529AF82056}" type="parTrans" cxnId="{53576AD2-512B-48D6-AC4A-E4CA51CC6364}">
      <dgm:prSet/>
      <dgm:spPr/>
      <dgm:t>
        <a:bodyPr/>
        <a:lstStyle/>
        <a:p>
          <a:pPr rtl="1"/>
          <a:endParaRPr lang="he-IL"/>
        </a:p>
      </dgm:t>
    </dgm:pt>
    <dgm:pt modelId="{01D06ED1-DE1B-44A6-A657-3E1CEFC0ABD8}" type="sibTrans" cxnId="{53576AD2-512B-48D6-AC4A-E4CA51CC6364}">
      <dgm:prSet/>
      <dgm:spPr/>
      <dgm:t>
        <a:bodyPr/>
        <a:lstStyle/>
        <a:p>
          <a:pPr rtl="1"/>
          <a:endParaRPr lang="he-IL"/>
        </a:p>
      </dgm:t>
    </dgm:pt>
    <dgm:pt modelId="{27FA09DD-147D-4CB8-93D7-D20C7666F660}">
      <dgm:prSet phldrT="[טקסט]"/>
      <dgm:spPr/>
      <dgm:t>
        <a:bodyPr/>
        <a:lstStyle/>
        <a:p>
          <a:pPr rtl="1"/>
          <a:r>
            <a:rPr lang="he-IL" dirty="0">
              <a:latin typeface="David" panose="020E0502060401010101" pitchFamily="34" charset="-79"/>
              <a:cs typeface="David" panose="020E0502060401010101" pitchFamily="34" charset="-79"/>
            </a:rPr>
            <a:t>המחקר מראה כי התיאום והתקשורת בעזרת טכנולוגיות דיגיטליות משפיעים באופן משמעותי על שיתוף הידע בתוך הארגונים. זה מדגיש את חשיבות השימוש בכלים דיגיטליים לצורך קידום תקשורת יעילה ושיתוף פעולה בין העובדים.</a:t>
          </a:r>
        </a:p>
      </dgm:t>
    </dgm:pt>
    <dgm:pt modelId="{586089DB-2569-41F0-A893-39E5A106CDD1}" type="parTrans" cxnId="{15B32130-E1C0-489D-93C4-A87ECB85CF91}">
      <dgm:prSet/>
      <dgm:spPr/>
      <dgm:t>
        <a:bodyPr/>
        <a:lstStyle/>
        <a:p>
          <a:pPr rtl="1"/>
          <a:endParaRPr lang="he-IL"/>
        </a:p>
      </dgm:t>
    </dgm:pt>
    <dgm:pt modelId="{08240FD9-39AD-462C-B028-C5B0D7BC393A}" type="sibTrans" cxnId="{15B32130-E1C0-489D-93C4-A87ECB85CF91}">
      <dgm:prSet/>
      <dgm:spPr/>
      <dgm:t>
        <a:bodyPr/>
        <a:lstStyle/>
        <a:p>
          <a:pPr rtl="1"/>
          <a:endParaRPr lang="he-IL"/>
        </a:p>
      </dgm:t>
    </dgm:pt>
    <dgm:pt modelId="{439650CD-CB70-4D58-BFE8-486CE873E1F4}">
      <dgm:prSet phldrT="[טקסט]"/>
      <dgm:spPr/>
      <dgm:t>
        <a:bodyPr/>
        <a:lstStyle/>
        <a:p>
          <a:pPr rtl="1"/>
          <a:r>
            <a:rPr lang="he-IL" b="1" dirty="0">
              <a:latin typeface="David" panose="020E0502060401010101" pitchFamily="34" charset="-79"/>
              <a:cs typeface="David" panose="020E0502060401010101" pitchFamily="34" charset="-79"/>
            </a:rPr>
            <a:t>שיתוף ידע וקבלת ההחלטות</a:t>
          </a:r>
        </a:p>
      </dgm:t>
    </dgm:pt>
    <dgm:pt modelId="{DE1DFC8E-7F0D-43B2-B5DD-50627D021577}" type="parTrans" cxnId="{A80C276A-22B1-448B-8606-D3FC3ABF8972}">
      <dgm:prSet/>
      <dgm:spPr/>
      <dgm:t>
        <a:bodyPr/>
        <a:lstStyle/>
        <a:p>
          <a:pPr rtl="1"/>
          <a:endParaRPr lang="he-IL"/>
        </a:p>
      </dgm:t>
    </dgm:pt>
    <dgm:pt modelId="{B3887FED-AAD8-42CB-88AF-548B86807F49}" type="sibTrans" cxnId="{A80C276A-22B1-448B-8606-D3FC3ABF8972}">
      <dgm:prSet/>
      <dgm:spPr/>
      <dgm:t>
        <a:bodyPr/>
        <a:lstStyle/>
        <a:p>
          <a:pPr rtl="1"/>
          <a:endParaRPr lang="he-IL"/>
        </a:p>
      </dgm:t>
    </dgm:pt>
    <dgm:pt modelId="{BDADA15A-0B6E-4085-AB1A-07BD5223DF46}">
      <dgm:prSet phldrT="[טקסט]"/>
      <dgm:spPr/>
      <dgm:t>
        <a:bodyPr/>
        <a:lstStyle/>
        <a:p>
          <a:pPr rtl="1"/>
          <a:r>
            <a:rPr lang="he-IL" dirty="0">
              <a:latin typeface="David" panose="020E0502060401010101" pitchFamily="34" charset="-79"/>
              <a:cs typeface="David" panose="020E0502060401010101" pitchFamily="34" charset="-79"/>
            </a:rPr>
            <a:t>הממצאים מצביעים על כך שלשיתוף ידע תפקיד מכריע בהשפעה על תהליכי קבלת החלטות. כאשר עובדים חולקים ידע ביעילות באמצעות פלטפורמות דיגיטליות, זה משפיע לטובה על איכות קבלת ההחלטות בארגון.</a:t>
          </a:r>
        </a:p>
      </dgm:t>
    </dgm:pt>
    <dgm:pt modelId="{6F0EF163-A32C-4ADF-95C4-CF3D12523DDA}" type="parTrans" cxnId="{562293A2-C89B-4678-B477-D2B33888E569}">
      <dgm:prSet/>
      <dgm:spPr/>
      <dgm:t>
        <a:bodyPr/>
        <a:lstStyle/>
        <a:p>
          <a:pPr rtl="1"/>
          <a:endParaRPr lang="he-IL"/>
        </a:p>
      </dgm:t>
    </dgm:pt>
    <dgm:pt modelId="{F57E6D81-2762-44C6-87EB-F1D45109AC9A}" type="sibTrans" cxnId="{562293A2-C89B-4678-B477-D2B33888E569}">
      <dgm:prSet/>
      <dgm:spPr/>
      <dgm:t>
        <a:bodyPr/>
        <a:lstStyle/>
        <a:p>
          <a:pPr rtl="1"/>
          <a:endParaRPr lang="he-IL"/>
        </a:p>
      </dgm:t>
    </dgm:pt>
    <dgm:pt modelId="{7FC0C5DD-FC02-46E2-8129-C31679D48F24}">
      <dgm:prSet phldrT="[טקסט]"/>
      <dgm:spPr/>
      <dgm:t>
        <a:bodyPr/>
        <a:lstStyle/>
        <a:p>
          <a:pPr rtl="1"/>
          <a:r>
            <a:rPr lang="he-IL" b="1" dirty="0">
              <a:latin typeface="David" panose="020E0502060401010101" pitchFamily="34" charset="-79"/>
              <a:cs typeface="David" panose="020E0502060401010101" pitchFamily="34" charset="-79"/>
            </a:rPr>
            <a:t>ביצועי עבודה</a:t>
          </a:r>
        </a:p>
      </dgm:t>
    </dgm:pt>
    <dgm:pt modelId="{447F58EF-EE03-4FCE-8530-8465D70D0361}" type="parTrans" cxnId="{382D4E7B-A3EF-4BDB-A3B3-6E4E0750B44A}">
      <dgm:prSet/>
      <dgm:spPr/>
      <dgm:t>
        <a:bodyPr/>
        <a:lstStyle/>
        <a:p>
          <a:pPr rtl="1"/>
          <a:endParaRPr lang="he-IL"/>
        </a:p>
      </dgm:t>
    </dgm:pt>
    <dgm:pt modelId="{427F3263-6815-4B7F-971C-D94986370ED3}" type="sibTrans" cxnId="{382D4E7B-A3EF-4BDB-A3B3-6E4E0750B44A}">
      <dgm:prSet/>
      <dgm:spPr/>
      <dgm:t>
        <a:bodyPr/>
        <a:lstStyle/>
        <a:p>
          <a:pPr rtl="1"/>
          <a:endParaRPr lang="he-IL"/>
        </a:p>
      </dgm:t>
    </dgm:pt>
    <dgm:pt modelId="{033BD9F1-0DF2-4FFD-86F5-2DE90E4D7F63}">
      <dgm:prSet phldrT="[טקסט]"/>
      <dgm:spPr/>
      <dgm:t>
        <a:bodyPr/>
        <a:lstStyle/>
        <a:p>
          <a:pPr rtl="1"/>
          <a:r>
            <a:rPr lang="he-IL" dirty="0">
              <a:latin typeface="David" panose="020E0502060401010101" pitchFamily="34" charset="-79"/>
              <a:cs typeface="David" panose="020E0502060401010101" pitchFamily="34" charset="-79"/>
            </a:rPr>
            <a:t>שיפור בקבלת החלטות ושיתוף ידע הוכח כבעלי השפעה חיובית ישירה על ביצועי העבודה. על ידי שימוש בטכנולוגיות דיגיטליות לשיפור התיאום, התקשורת ושיתוף הידע, ארגונים יכולים לשפר את הביצועים הכוללים של אנשים במקום העבודה.</a:t>
          </a:r>
        </a:p>
      </dgm:t>
    </dgm:pt>
    <dgm:pt modelId="{1FBC6343-B490-4885-AD4B-87B7D3616B51}" type="parTrans" cxnId="{75618047-E954-4377-A6EB-FB6A2AD4744D}">
      <dgm:prSet/>
      <dgm:spPr/>
      <dgm:t>
        <a:bodyPr/>
        <a:lstStyle/>
        <a:p>
          <a:pPr rtl="1"/>
          <a:endParaRPr lang="he-IL"/>
        </a:p>
      </dgm:t>
    </dgm:pt>
    <dgm:pt modelId="{A3B9DCD3-E9B0-456F-9AC0-82DC3F359629}" type="sibTrans" cxnId="{75618047-E954-4377-A6EB-FB6A2AD4744D}">
      <dgm:prSet/>
      <dgm:spPr/>
      <dgm:t>
        <a:bodyPr/>
        <a:lstStyle/>
        <a:p>
          <a:pPr rtl="1"/>
          <a:endParaRPr lang="he-IL"/>
        </a:p>
      </dgm:t>
    </dgm:pt>
    <dgm:pt modelId="{2E92AA4A-634B-4EB2-A18B-13D272FEB703}" type="pres">
      <dgm:prSet presAssocID="{0006649F-8CFB-44ED-82A3-25D8E7559EB7}" presName="linear" presStyleCnt="0">
        <dgm:presLayoutVars>
          <dgm:dir/>
          <dgm:resizeHandles val="exact"/>
        </dgm:presLayoutVars>
      </dgm:prSet>
      <dgm:spPr/>
    </dgm:pt>
    <dgm:pt modelId="{A30F0C72-85A1-4A61-9C3C-A04F039127B5}" type="pres">
      <dgm:prSet presAssocID="{3C54F298-8725-457F-8929-F69681E37F83}" presName="comp" presStyleCnt="0"/>
      <dgm:spPr/>
    </dgm:pt>
    <dgm:pt modelId="{BDA4E14A-5531-4A5F-85BE-554FCE6C1020}" type="pres">
      <dgm:prSet presAssocID="{3C54F298-8725-457F-8929-F69681E37F83}" presName="box" presStyleLbl="node1" presStyleIdx="0" presStyleCnt="3" custLinFactNeighborX="-1676" custLinFactNeighborY="-12122"/>
      <dgm:spPr/>
    </dgm:pt>
    <dgm:pt modelId="{60823A15-C9F0-4206-B0B4-47B120B1C11A}" type="pres">
      <dgm:prSet presAssocID="{3C54F298-8725-457F-8929-F69681E37F83}"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48000" b="-48000"/>
          </a:stretch>
        </a:blipFill>
      </dgm:spPr>
      <dgm:extLst>
        <a:ext uri="{E40237B7-FDA0-4F09-8148-C483321AD2D9}">
          <dgm14:cNvPr xmlns:dgm14="http://schemas.microsoft.com/office/drawing/2010/diagram" id="0" name="" descr="אינטרנט קו מיתאר"/>
        </a:ext>
      </dgm:extLst>
    </dgm:pt>
    <dgm:pt modelId="{F299F3E0-A03E-4E91-A673-C0BA6F4F0EDF}" type="pres">
      <dgm:prSet presAssocID="{3C54F298-8725-457F-8929-F69681E37F83}" presName="text" presStyleLbl="node1" presStyleIdx="0" presStyleCnt="3">
        <dgm:presLayoutVars>
          <dgm:bulletEnabled val="1"/>
        </dgm:presLayoutVars>
      </dgm:prSet>
      <dgm:spPr/>
    </dgm:pt>
    <dgm:pt modelId="{3B5073F6-F0DC-487F-9AB5-7A9B2E3E3A1E}" type="pres">
      <dgm:prSet presAssocID="{01D06ED1-DE1B-44A6-A657-3E1CEFC0ABD8}" presName="spacer" presStyleCnt="0"/>
      <dgm:spPr/>
    </dgm:pt>
    <dgm:pt modelId="{436A1F0B-1C3D-49FB-BB9D-0B91F940048B}" type="pres">
      <dgm:prSet presAssocID="{439650CD-CB70-4D58-BFE8-486CE873E1F4}" presName="comp" presStyleCnt="0"/>
      <dgm:spPr/>
    </dgm:pt>
    <dgm:pt modelId="{1C9D9952-622C-4358-9E11-E9D02BCE76C9}" type="pres">
      <dgm:prSet presAssocID="{439650CD-CB70-4D58-BFE8-486CE873E1F4}" presName="box" presStyleLbl="node1" presStyleIdx="1" presStyleCnt="3"/>
      <dgm:spPr/>
    </dgm:pt>
    <dgm:pt modelId="{93D05CD7-D8F6-4C4E-A351-B6751223263B}" type="pres">
      <dgm:prSet presAssocID="{439650CD-CB70-4D58-BFE8-486CE873E1F4}"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48000" b="-48000"/>
          </a:stretch>
        </a:blipFill>
      </dgm:spPr>
      <dgm:extLst>
        <a:ext uri="{E40237B7-FDA0-4F09-8148-C483321AD2D9}">
          <dgm14:cNvPr xmlns:dgm14="http://schemas.microsoft.com/office/drawing/2010/diagram" id="0" name="" descr="משתמשים קו מיתאר"/>
        </a:ext>
      </dgm:extLst>
    </dgm:pt>
    <dgm:pt modelId="{CC416A5F-D7C0-448E-A94D-E4786A6B2247}" type="pres">
      <dgm:prSet presAssocID="{439650CD-CB70-4D58-BFE8-486CE873E1F4}" presName="text" presStyleLbl="node1" presStyleIdx="1" presStyleCnt="3">
        <dgm:presLayoutVars>
          <dgm:bulletEnabled val="1"/>
        </dgm:presLayoutVars>
      </dgm:prSet>
      <dgm:spPr/>
    </dgm:pt>
    <dgm:pt modelId="{ED967E22-682D-4150-824D-5054D29F494A}" type="pres">
      <dgm:prSet presAssocID="{B3887FED-AAD8-42CB-88AF-548B86807F49}" presName="spacer" presStyleCnt="0"/>
      <dgm:spPr/>
    </dgm:pt>
    <dgm:pt modelId="{F4C67DD4-60A6-4FD7-807E-22F15796FCF6}" type="pres">
      <dgm:prSet presAssocID="{7FC0C5DD-FC02-46E2-8129-C31679D48F24}" presName="comp" presStyleCnt="0"/>
      <dgm:spPr/>
    </dgm:pt>
    <dgm:pt modelId="{7C9DD164-8582-4F05-AA12-80781ED0ED7C}" type="pres">
      <dgm:prSet presAssocID="{7FC0C5DD-FC02-46E2-8129-C31679D48F24}" presName="box" presStyleLbl="node1" presStyleIdx="2" presStyleCnt="3"/>
      <dgm:spPr/>
    </dgm:pt>
    <dgm:pt modelId="{74352578-19F0-4750-9D7B-DB75E56A773A}" type="pres">
      <dgm:prSet presAssocID="{7FC0C5DD-FC02-46E2-8129-C31679D48F24}" presName="img"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48000" b="-48000"/>
          </a:stretch>
        </a:blipFill>
      </dgm:spPr>
      <dgm:extLst>
        <a:ext uri="{E40237B7-FDA0-4F09-8148-C483321AD2D9}">
          <dgm14:cNvPr xmlns:dgm14="http://schemas.microsoft.com/office/drawing/2010/diagram" id="0" name="" descr="לחיים קו מיתאר"/>
        </a:ext>
      </dgm:extLst>
    </dgm:pt>
    <dgm:pt modelId="{D90888EC-59F6-4375-8DEC-BD78AD99B493}" type="pres">
      <dgm:prSet presAssocID="{7FC0C5DD-FC02-46E2-8129-C31679D48F24}" presName="text" presStyleLbl="node1" presStyleIdx="2" presStyleCnt="3">
        <dgm:presLayoutVars>
          <dgm:bulletEnabled val="1"/>
        </dgm:presLayoutVars>
      </dgm:prSet>
      <dgm:spPr/>
    </dgm:pt>
  </dgm:ptLst>
  <dgm:cxnLst>
    <dgm:cxn modelId="{A702B31C-62D6-4DB1-AAF2-F5D0DFE192CB}" type="presOf" srcId="{439650CD-CB70-4D58-BFE8-486CE873E1F4}" destId="{CC416A5F-D7C0-448E-A94D-E4786A6B2247}" srcOrd="1" destOrd="0" presId="urn:microsoft.com/office/officeart/2005/8/layout/vList4"/>
    <dgm:cxn modelId="{14377E2C-6E6A-4C17-A6D4-A597AAEB71A5}" type="presOf" srcId="{7FC0C5DD-FC02-46E2-8129-C31679D48F24}" destId="{D90888EC-59F6-4375-8DEC-BD78AD99B493}" srcOrd="1" destOrd="0" presId="urn:microsoft.com/office/officeart/2005/8/layout/vList4"/>
    <dgm:cxn modelId="{15B32130-E1C0-489D-93C4-A87ECB85CF91}" srcId="{3C54F298-8725-457F-8929-F69681E37F83}" destId="{27FA09DD-147D-4CB8-93D7-D20C7666F660}" srcOrd="0" destOrd="0" parTransId="{586089DB-2569-41F0-A893-39E5A106CDD1}" sibTransId="{08240FD9-39AD-462C-B028-C5B0D7BC393A}"/>
    <dgm:cxn modelId="{1CAB533A-E261-432D-B9F4-74E5B1A6BD56}" type="presOf" srcId="{27FA09DD-147D-4CB8-93D7-D20C7666F660}" destId="{BDA4E14A-5531-4A5F-85BE-554FCE6C1020}" srcOrd="0" destOrd="1" presId="urn:microsoft.com/office/officeart/2005/8/layout/vList4"/>
    <dgm:cxn modelId="{339D6041-2827-4F1D-9F66-B2D8D6AF16A2}" type="presOf" srcId="{439650CD-CB70-4D58-BFE8-486CE873E1F4}" destId="{1C9D9952-622C-4358-9E11-E9D02BCE76C9}" srcOrd="0" destOrd="0" presId="urn:microsoft.com/office/officeart/2005/8/layout/vList4"/>
    <dgm:cxn modelId="{88A25742-0048-4E23-AEB5-84CB55B5612A}" type="presOf" srcId="{3C54F298-8725-457F-8929-F69681E37F83}" destId="{F299F3E0-A03E-4E91-A673-C0BA6F4F0EDF}" srcOrd="1" destOrd="0" presId="urn:microsoft.com/office/officeart/2005/8/layout/vList4"/>
    <dgm:cxn modelId="{75618047-E954-4377-A6EB-FB6A2AD4744D}" srcId="{7FC0C5DD-FC02-46E2-8129-C31679D48F24}" destId="{033BD9F1-0DF2-4FFD-86F5-2DE90E4D7F63}" srcOrd="0" destOrd="0" parTransId="{1FBC6343-B490-4885-AD4B-87B7D3616B51}" sibTransId="{A3B9DCD3-E9B0-456F-9AC0-82DC3F359629}"/>
    <dgm:cxn modelId="{A80C276A-22B1-448B-8606-D3FC3ABF8972}" srcId="{0006649F-8CFB-44ED-82A3-25D8E7559EB7}" destId="{439650CD-CB70-4D58-BFE8-486CE873E1F4}" srcOrd="1" destOrd="0" parTransId="{DE1DFC8E-7F0D-43B2-B5DD-50627D021577}" sibTransId="{B3887FED-AAD8-42CB-88AF-548B86807F49}"/>
    <dgm:cxn modelId="{574FA156-4D47-417F-881D-9C7FF7FF63DF}" type="presOf" srcId="{033BD9F1-0DF2-4FFD-86F5-2DE90E4D7F63}" destId="{D90888EC-59F6-4375-8DEC-BD78AD99B493}" srcOrd="1" destOrd="1" presId="urn:microsoft.com/office/officeart/2005/8/layout/vList4"/>
    <dgm:cxn modelId="{382D4E7B-A3EF-4BDB-A3B3-6E4E0750B44A}" srcId="{0006649F-8CFB-44ED-82A3-25D8E7559EB7}" destId="{7FC0C5DD-FC02-46E2-8129-C31679D48F24}" srcOrd="2" destOrd="0" parTransId="{447F58EF-EE03-4FCE-8530-8465D70D0361}" sibTransId="{427F3263-6815-4B7F-971C-D94986370ED3}"/>
    <dgm:cxn modelId="{CE055382-C2F2-4A5C-AF90-57217DFF0E4E}" type="presOf" srcId="{3C54F298-8725-457F-8929-F69681E37F83}" destId="{BDA4E14A-5531-4A5F-85BE-554FCE6C1020}" srcOrd="0" destOrd="0" presId="urn:microsoft.com/office/officeart/2005/8/layout/vList4"/>
    <dgm:cxn modelId="{22A2DB83-5668-44DF-988A-034BE379F9D9}" type="presOf" srcId="{BDADA15A-0B6E-4085-AB1A-07BD5223DF46}" destId="{1C9D9952-622C-4358-9E11-E9D02BCE76C9}" srcOrd="0" destOrd="1" presId="urn:microsoft.com/office/officeart/2005/8/layout/vList4"/>
    <dgm:cxn modelId="{1C729F8A-F57B-4EF5-B17C-BF0C0DC2AD92}" type="presOf" srcId="{BDADA15A-0B6E-4085-AB1A-07BD5223DF46}" destId="{CC416A5F-D7C0-448E-A94D-E4786A6B2247}" srcOrd="1" destOrd="1" presId="urn:microsoft.com/office/officeart/2005/8/layout/vList4"/>
    <dgm:cxn modelId="{EE2DEE8D-B590-4DA3-8153-1AB96E7F21C4}" type="presOf" srcId="{7FC0C5DD-FC02-46E2-8129-C31679D48F24}" destId="{7C9DD164-8582-4F05-AA12-80781ED0ED7C}" srcOrd="0" destOrd="0" presId="urn:microsoft.com/office/officeart/2005/8/layout/vList4"/>
    <dgm:cxn modelId="{49990DA1-3A41-4A3E-903B-1B200D33113B}" type="presOf" srcId="{0006649F-8CFB-44ED-82A3-25D8E7559EB7}" destId="{2E92AA4A-634B-4EB2-A18B-13D272FEB703}" srcOrd="0" destOrd="0" presId="urn:microsoft.com/office/officeart/2005/8/layout/vList4"/>
    <dgm:cxn modelId="{562293A2-C89B-4678-B477-D2B33888E569}" srcId="{439650CD-CB70-4D58-BFE8-486CE873E1F4}" destId="{BDADA15A-0B6E-4085-AB1A-07BD5223DF46}" srcOrd="0" destOrd="0" parTransId="{6F0EF163-A32C-4ADF-95C4-CF3D12523DDA}" sibTransId="{F57E6D81-2762-44C6-87EB-F1D45109AC9A}"/>
    <dgm:cxn modelId="{1B6F91B4-BF5C-487F-A19A-ADE9F6736611}" type="presOf" srcId="{27FA09DD-147D-4CB8-93D7-D20C7666F660}" destId="{F299F3E0-A03E-4E91-A673-C0BA6F4F0EDF}" srcOrd="1" destOrd="1" presId="urn:microsoft.com/office/officeart/2005/8/layout/vList4"/>
    <dgm:cxn modelId="{209FC3C8-33A8-487B-AE27-3E498FE379CF}" type="presOf" srcId="{033BD9F1-0DF2-4FFD-86F5-2DE90E4D7F63}" destId="{7C9DD164-8582-4F05-AA12-80781ED0ED7C}" srcOrd="0" destOrd="1" presId="urn:microsoft.com/office/officeart/2005/8/layout/vList4"/>
    <dgm:cxn modelId="{53576AD2-512B-48D6-AC4A-E4CA51CC6364}" srcId="{0006649F-8CFB-44ED-82A3-25D8E7559EB7}" destId="{3C54F298-8725-457F-8929-F69681E37F83}" srcOrd="0" destOrd="0" parTransId="{50612583-2775-4FF6-A751-49529AF82056}" sibTransId="{01D06ED1-DE1B-44A6-A657-3E1CEFC0ABD8}"/>
    <dgm:cxn modelId="{F2504292-D17B-4377-B12E-148B644E4183}" type="presParOf" srcId="{2E92AA4A-634B-4EB2-A18B-13D272FEB703}" destId="{A30F0C72-85A1-4A61-9C3C-A04F039127B5}" srcOrd="0" destOrd="0" presId="urn:microsoft.com/office/officeart/2005/8/layout/vList4"/>
    <dgm:cxn modelId="{63C9203B-290F-4974-BB0F-9685EBC6E8D6}" type="presParOf" srcId="{A30F0C72-85A1-4A61-9C3C-A04F039127B5}" destId="{BDA4E14A-5531-4A5F-85BE-554FCE6C1020}" srcOrd="0" destOrd="0" presId="urn:microsoft.com/office/officeart/2005/8/layout/vList4"/>
    <dgm:cxn modelId="{F2078A55-BC6F-413C-8389-EAD2E0E9C030}" type="presParOf" srcId="{A30F0C72-85A1-4A61-9C3C-A04F039127B5}" destId="{60823A15-C9F0-4206-B0B4-47B120B1C11A}" srcOrd="1" destOrd="0" presId="urn:microsoft.com/office/officeart/2005/8/layout/vList4"/>
    <dgm:cxn modelId="{F370B436-C6AC-4A4D-912B-2113A63372FD}" type="presParOf" srcId="{A30F0C72-85A1-4A61-9C3C-A04F039127B5}" destId="{F299F3E0-A03E-4E91-A673-C0BA6F4F0EDF}" srcOrd="2" destOrd="0" presId="urn:microsoft.com/office/officeart/2005/8/layout/vList4"/>
    <dgm:cxn modelId="{431AC039-2273-4152-9EDC-24783B69658B}" type="presParOf" srcId="{2E92AA4A-634B-4EB2-A18B-13D272FEB703}" destId="{3B5073F6-F0DC-487F-9AB5-7A9B2E3E3A1E}" srcOrd="1" destOrd="0" presId="urn:microsoft.com/office/officeart/2005/8/layout/vList4"/>
    <dgm:cxn modelId="{64A624B3-DA8E-48AB-BB81-4E768BB851BF}" type="presParOf" srcId="{2E92AA4A-634B-4EB2-A18B-13D272FEB703}" destId="{436A1F0B-1C3D-49FB-BB9D-0B91F940048B}" srcOrd="2" destOrd="0" presId="urn:microsoft.com/office/officeart/2005/8/layout/vList4"/>
    <dgm:cxn modelId="{7C2540F4-036C-44F1-A192-DE9E66EC771E}" type="presParOf" srcId="{436A1F0B-1C3D-49FB-BB9D-0B91F940048B}" destId="{1C9D9952-622C-4358-9E11-E9D02BCE76C9}" srcOrd="0" destOrd="0" presId="urn:microsoft.com/office/officeart/2005/8/layout/vList4"/>
    <dgm:cxn modelId="{46ED5CBB-F28C-46D3-AD27-D3F1F820E4C5}" type="presParOf" srcId="{436A1F0B-1C3D-49FB-BB9D-0B91F940048B}" destId="{93D05CD7-D8F6-4C4E-A351-B6751223263B}" srcOrd="1" destOrd="0" presId="urn:microsoft.com/office/officeart/2005/8/layout/vList4"/>
    <dgm:cxn modelId="{A87E59A2-762F-4790-8A65-B7DA2D278491}" type="presParOf" srcId="{436A1F0B-1C3D-49FB-BB9D-0B91F940048B}" destId="{CC416A5F-D7C0-448E-A94D-E4786A6B2247}" srcOrd="2" destOrd="0" presId="urn:microsoft.com/office/officeart/2005/8/layout/vList4"/>
    <dgm:cxn modelId="{C43D7F35-A493-46F6-8073-8B0CA7FFEC70}" type="presParOf" srcId="{2E92AA4A-634B-4EB2-A18B-13D272FEB703}" destId="{ED967E22-682D-4150-824D-5054D29F494A}" srcOrd="3" destOrd="0" presId="urn:microsoft.com/office/officeart/2005/8/layout/vList4"/>
    <dgm:cxn modelId="{9CD38674-DFB1-4E25-A83A-6254C9CE08F1}" type="presParOf" srcId="{2E92AA4A-634B-4EB2-A18B-13D272FEB703}" destId="{F4C67DD4-60A6-4FD7-807E-22F15796FCF6}" srcOrd="4" destOrd="0" presId="urn:microsoft.com/office/officeart/2005/8/layout/vList4"/>
    <dgm:cxn modelId="{F7372200-FBAE-41A5-A2E4-2973FA5D689B}" type="presParOf" srcId="{F4C67DD4-60A6-4FD7-807E-22F15796FCF6}" destId="{7C9DD164-8582-4F05-AA12-80781ED0ED7C}" srcOrd="0" destOrd="0" presId="urn:microsoft.com/office/officeart/2005/8/layout/vList4"/>
    <dgm:cxn modelId="{3F98A951-1C75-475F-B3AB-DF3F422AF66F}" type="presParOf" srcId="{F4C67DD4-60A6-4FD7-807E-22F15796FCF6}" destId="{74352578-19F0-4750-9D7B-DB75E56A773A}" srcOrd="1" destOrd="0" presId="urn:microsoft.com/office/officeart/2005/8/layout/vList4"/>
    <dgm:cxn modelId="{9C26AEB7-7F09-4592-B225-23DEF76DFA48}" type="presParOf" srcId="{F4C67DD4-60A6-4FD7-807E-22F15796FCF6}" destId="{D90888EC-59F6-4375-8DEC-BD78AD99B493}" srcOrd="2" destOrd="0" presId="urn:microsoft.com/office/officeart/2005/8/layout/vList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06649F-8CFB-44ED-82A3-25D8E7559EB7}" type="doc">
      <dgm:prSet loTypeId="urn:microsoft.com/office/officeart/2005/8/layout/vList4" loCatId="list" qsTypeId="urn:microsoft.com/office/officeart/2005/8/quickstyle/3d2" qsCatId="3D" csTypeId="urn:microsoft.com/office/officeart/2005/8/colors/accent1_2" csCatId="accent1" phldr="1"/>
      <dgm:spPr/>
      <dgm:t>
        <a:bodyPr/>
        <a:lstStyle/>
        <a:p>
          <a:pPr rtl="1"/>
          <a:endParaRPr lang="he-IL"/>
        </a:p>
      </dgm:t>
    </dgm:pt>
    <dgm:pt modelId="{3C54F298-8725-457F-8929-F69681E37F83}">
      <dgm:prSet phldrT="[טקסט]" custT="1"/>
      <dgm:spPr/>
      <dgm:t>
        <a:bodyPr/>
        <a:lstStyle/>
        <a:p>
          <a:pPr rtl="1"/>
          <a:r>
            <a:rPr lang="he-IL" sz="2300" b="1" dirty="0">
              <a:latin typeface="David" panose="020E0502060401010101" pitchFamily="34" charset="-79"/>
              <a:cs typeface="David" panose="020E0502060401010101" pitchFamily="34" charset="-79"/>
            </a:rPr>
            <a:t>יתרון תחרותי</a:t>
          </a:r>
        </a:p>
      </dgm:t>
    </dgm:pt>
    <dgm:pt modelId="{50612583-2775-4FF6-A751-49529AF82056}" type="parTrans" cxnId="{53576AD2-512B-48D6-AC4A-E4CA51CC6364}">
      <dgm:prSet/>
      <dgm:spPr/>
      <dgm:t>
        <a:bodyPr/>
        <a:lstStyle/>
        <a:p>
          <a:pPr rtl="1"/>
          <a:endParaRPr lang="he-IL"/>
        </a:p>
      </dgm:t>
    </dgm:pt>
    <dgm:pt modelId="{01D06ED1-DE1B-44A6-A657-3E1CEFC0ABD8}" type="sibTrans" cxnId="{53576AD2-512B-48D6-AC4A-E4CA51CC6364}">
      <dgm:prSet/>
      <dgm:spPr/>
      <dgm:t>
        <a:bodyPr/>
        <a:lstStyle/>
        <a:p>
          <a:pPr rtl="1"/>
          <a:endParaRPr lang="he-IL"/>
        </a:p>
      </dgm:t>
    </dgm:pt>
    <dgm:pt modelId="{27FA09DD-147D-4CB8-93D7-D20C7666F660}">
      <dgm:prSet phldrT="[טקסט]" custT="1"/>
      <dgm:spPr/>
      <dgm:t>
        <a:bodyPr/>
        <a:lstStyle/>
        <a:p>
          <a:pPr rtl="1"/>
          <a:r>
            <a:rPr lang="he-IL" sz="2300" dirty="0">
              <a:latin typeface="David" panose="020E0502060401010101" pitchFamily="34" charset="-79"/>
              <a:cs typeface="David" panose="020E0502060401010101" pitchFamily="34" charset="-79"/>
            </a:rPr>
            <a:t>המחקר מציע שארגונים המנצלים ביעילות טכנולוגיות דיגיטליות לשיתוף ידע וקבלת החלטות יכולים להשיג יתרון תחרותי בשוק. ביצועי עבודה משופרים ברמת הפרט תורמים לשיפור התחרותיות ולהצלחה ארגונית.</a:t>
          </a:r>
        </a:p>
      </dgm:t>
    </dgm:pt>
    <dgm:pt modelId="{586089DB-2569-41F0-A893-39E5A106CDD1}" type="parTrans" cxnId="{15B32130-E1C0-489D-93C4-A87ECB85CF91}">
      <dgm:prSet/>
      <dgm:spPr/>
      <dgm:t>
        <a:bodyPr/>
        <a:lstStyle/>
        <a:p>
          <a:pPr rtl="1"/>
          <a:endParaRPr lang="he-IL"/>
        </a:p>
      </dgm:t>
    </dgm:pt>
    <dgm:pt modelId="{08240FD9-39AD-462C-B028-C5B0D7BC393A}" type="sibTrans" cxnId="{15B32130-E1C0-489D-93C4-A87ECB85CF91}">
      <dgm:prSet/>
      <dgm:spPr/>
      <dgm:t>
        <a:bodyPr/>
        <a:lstStyle/>
        <a:p>
          <a:pPr rtl="1"/>
          <a:endParaRPr lang="he-IL"/>
        </a:p>
      </dgm:t>
    </dgm:pt>
    <dgm:pt modelId="{439650CD-CB70-4D58-BFE8-486CE873E1F4}">
      <dgm:prSet phldrT="[טקסט]" custT="1"/>
      <dgm:spPr/>
      <dgm:t>
        <a:bodyPr/>
        <a:lstStyle/>
        <a:p>
          <a:pPr rtl="1"/>
          <a:r>
            <a:rPr lang="he-IL" sz="2300" b="1" dirty="0">
              <a:latin typeface="David" panose="020E0502060401010101" pitchFamily="34" charset="-79"/>
              <a:cs typeface="David" panose="020E0502060401010101" pitchFamily="34" charset="-79"/>
            </a:rPr>
            <a:t>כיווני מחקר עתידיים </a:t>
          </a:r>
        </a:p>
      </dgm:t>
    </dgm:pt>
    <dgm:pt modelId="{DE1DFC8E-7F0D-43B2-B5DD-50627D021577}" type="parTrans" cxnId="{A80C276A-22B1-448B-8606-D3FC3ABF8972}">
      <dgm:prSet/>
      <dgm:spPr/>
      <dgm:t>
        <a:bodyPr/>
        <a:lstStyle/>
        <a:p>
          <a:pPr rtl="1"/>
          <a:endParaRPr lang="he-IL"/>
        </a:p>
      </dgm:t>
    </dgm:pt>
    <dgm:pt modelId="{B3887FED-AAD8-42CB-88AF-548B86807F49}" type="sibTrans" cxnId="{A80C276A-22B1-448B-8606-D3FC3ABF8972}">
      <dgm:prSet/>
      <dgm:spPr/>
      <dgm:t>
        <a:bodyPr/>
        <a:lstStyle/>
        <a:p>
          <a:pPr rtl="1"/>
          <a:endParaRPr lang="he-IL"/>
        </a:p>
      </dgm:t>
    </dgm:pt>
    <dgm:pt modelId="{7FC0C5DD-FC02-46E2-8129-C31679D48F24}">
      <dgm:prSet phldrT="[טקסט]" custT="1"/>
      <dgm:spPr/>
      <dgm:t>
        <a:bodyPr/>
        <a:lstStyle/>
        <a:p>
          <a:pPr rtl="1"/>
          <a:r>
            <a:rPr lang="he-IL" sz="2300" b="1" dirty="0">
              <a:latin typeface="David" panose="020E0502060401010101" pitchFamily="34" charset="-79"/>
              <a:cs typeface="David" panose="020E0502060401010101" pitchFamily="34" charset="-79"/>
            </a:rPr>
            <a:t>כיווני מחקר עתידיים</a:t>
          </a:r>
        </a:p>
      </dgm:t>
    </dgm:pt>
    <dgm:pt modelId="{447F58EF-EE03-4FCE-8530-8465D70D0361}" type="parTrans" cxnId="{382D4E7B-A3EF-4BDB-A3B3-6E4E0750B44A}">
      <dgm:prSet/>
      <dgm:spPr/>
      <dgm:t>
        <a:bodyPr/>
        <a:lstStyle/>
        <a:p>
          <a:pPr rtl="1"/>
          <a:endParaRPr lang="he-IL"/>
        </a:p>
      </dgm:t>
    </dgm:pt>
    <dgm:pt modelId="{427F3263-6815-4B7F-971C-D94986370ED3}" type="sibTrans" cxnId="{382D4E7B-A3EF-4BDB-A3B3-6E4E0750B44A}">
      <dgm:prSet/>
      <dgm:spPr/>
      <dgm:t>
        <a:bodyPr/>
        <a:lstStyle/>
        <a:p>
          <a:pPr rtl="1"/>
          <a:endParaRPr lang="he-IL"/>
        </a:p>
      </dgm:t>
    </dgm:pt>
    <dgm:pt modelId="{033BD9F1-0DF2-4FFD-86F5-2DE90E4D7F63}">
      <dgm:prSet phldrT="[טקסט]" custT="1"/>
      <dgm:spPr/>
      <dgm:t>
        <a:bodyPr/>
        <a:lstStyle/>
        <a:p>
          <a:pPr rtl="1"/>
          <a:r>
            <a:rPr lang="he-IL" sz="2300" dirty="0">
              <a:latin typeface="David" panose="020E0502060401010101" pitchFamily="34" charset="-79"/>
              <a:cs typeface="David" panose="020E0502060401010101" pitchFamily="34" charset="-79"/>
            </a:rPr>
            <a:t>נתונים נאספו באוסטרליה, והממצאים עשויים להיות רלוונטיים במיוחד למדינות בעלות תרבות דומה. בהתחשב בכך שהתרבות הלאומית היא אחד הגורמים העיקריים המשפיעים על סביבת העבודה הדיגיטלית ראיות אמפיריות ממדינות אחרות או השוואות בין תרבויות שונות נחוצות להכללת ממצאי המחקר.</a:t>
          </a:r>
        </a:p>
      </dgm:t>
    </dgm:pt>
    <dgm:pt modelId="{1FBC6343-B490-4885-AD4B-87B7D3616B51}" type="parTrans" cxnId="{75618047-E954-4377-A6EB-FB6A2AD4744D}">
      <dgm:prSet/>
      <dgm:spPr/>
      <dgm:t>
        <a:bodyPr/>
        <a:lstStyle/>
        <a:p>
          <a:pPr rtl="1"/>
          <a:endParaRPr lang="he-IL"/>
        </a:p>
      </dgm:t>
    </dgm:pt>
    <dgm:pt modelId="{A3B9DCD3-E9B0-456F-9AC0-82DC3F359629}" type="sibTrans" cxnId="{75618047-E954-4377-A6EB-FB6A2AD4744D}">
      <dgm:prSet/>
      <dgm:spPr/>
      <dgm:t>
        <a:bodyPr/>
        <a:lstStyle/>
        <a:p>
          <a:pPr rtl="1"/>
          <a:endParaRPr lang="he-IL"/>
        </a:p>
      </dgm:t>
    </dgm:pt>
    <dgm:pt modelId="{BDADA15A-0B6E-4085-AB1A-07BD5223DF46}">
      <dgm:prSet phldrT="[טקסט]" custT="1"/>
      <dgm:spPr/>
      <dgm:t>
        <a:bodyPr/>
        <a:lstStyle/>
        <a:p>
          <a:pPr rtl="1"/>
          <a:r>
            <a:rPr lang="he-IL" sz="2300" dirty="0">
              <a:latin typeface="David" panose="020E0502060401010101" pitchFamily="34" charset="-79"/>
              <a:cs typeface="David" panose="020E0502060401010101" pitchFamily="34" charset="-79"/>
            </a:rPr>
            <a:t>המחקר הזה לא בחן את השפעת תכונות האישיות בעת חקר תפקיד הטכנולוגיה הדיגיטלית בשיתוף ידע לשיפור ביצועי העבודה. לתכונות אישיות שונות יש מאפיינים ייחודיים שעשויים להשפיע על היקף שיתוף הידע בעבודה דיגיטלית. </a:t>
          </a:r>
        </a:p>
      </dgm:t>
    </dgm:pt>
    <dgm:pt modelId="{F57E6D81-2762-44C6-87EB-F1D45109AC9A}" type="sibTrans" cxnId="{562293A2-C89B-4678-B477-D2B33888E569}">
      <dgm:prSet/>
      <dgm:spPr/>
      <dgm:t>
        <a:bodyPr/>
        <a:lstStyle/>
        <a:p>
          <a:pPr rtl="1"/>
          <a:endParaRPr lang="he-IL"/>
        </a:p>
      </dgm:t>
    </dgm:pt>
    <dgm:pt modelId="{6F0EF163-A32C-4ADF-95C4-CF3D12523DDA}" type="parTrans" cxnId="{562293A2-C89B-4678-B477-D2B33888E569}">
      <dgm:prSet/>
      <dgm:spPr/>
      <dgm:t>
        <a:bodyPr/>
        <a:lstStyle/>
        <a:p>
          <a:pPr rtl="1"/>
          <a:endParaRPr lang="he-IL"/>
        </a:p>
      </dgm:t>
    </dgm:pt>
    <dgm:pt modelId="{2E92AA4A-634B-4EB2-A18B-13D272FEB703}" type="pres">
      <dgm:prSet presAssocID="{0006649F-8CFB-44ED-82A3-25D8E7559EB7}" presName="linear" presStyleCnt="0">
        <dgm:presLayoutVars>
          <dgm:dir/>
          <dgm:resizeHandles val="exact"/>
        </dgm:presLayoutVars>
      </dgm:prSet>
      <dgm:spPr/>
    </dgm:pt>
    <dgm:pt modelId="{A30F0C72-85A1-4A61-9C3C-A04F039127B5}" type="pres">
      <dgm:prSet presAssocID="{3C54F298-8725-457F-8929-F69681E37F83}" presName="comp" presStyleCnt="0"/>
      <dgm:spPr/>
    </dgm:pt>
    <dgm:pt modelId="{BDA4E14A-5531-4A5F-85BE-554FCE6C1020}" type="pres">
      <dgm:prSet presAssocID="{3C54F298-8725-457F-8929-F69681E37F83}" presName="box" presStyleLbl="node1" presStyleIdx="0" presStyleCnt="3" custLinFactNeighborX="11196" custLinFactNeighborY="-25796"/>
      <dgm:spPr/>
    </dgm:pt>
    <dgm:pt modelId="{60823A15-C9F0-4206-B0B4-47B120B1C11A}" type="pres">
      <dgm:prSet presAssocID="{3C54F298-8725-457F-8929-F69681E37F83}"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48000" b="-48000"/>
          </a:stretch>
        </a:blipFill>
      </dgm:spPr>
      <dgm:extLst>
        <a:ext uri="{E40237B7-FDA0-4F09-8148-C483321AD2D9}">
          <dgm14:cNvPr xmlns:dgm14="http://schemas.microsoft.com/office/drawing/2010/diagram" id="0" name="" descr="תחרות קו מיתאר"/>
        </a:ext>
      </dgm:extLst>
    </dgm:pt>
    <dgm:pt modelId="{F299F3E0-A03E-4E91-A673-C0BA6F4F0EDF}" type="pres">
      <dgm:prSet presAssocID="{3C54F298-8725-457F-8929-F69681E37F83}" presName="text" presStyleLbl="node1" presStyleIdx="0" presStyleCnt="3">
        <dgm:presLayoutVars>
          <dgm:bulletEnabled val="1"/>
        </dgm:presLayoutVars>
      </dgm:prSet>
      <dgm:spPr/>
    </dgm:pt>
    <dgm:pt modelId="{3B5073F6-F0DC-487F-9AB5-7A9B2E3E3A1E}" type="pres">
      <dgm:prSet presAssocID="{01D06ED1-DE1B-44A6-A657-3E1CEFC0ABD8}" presName="spacer" presStyleCnt="0"/>
      <dgm:spPr/>
    </dgm:pt>
    <dgm:pt modelId="{436A1F0B-1C3D-49FB-BB9D-0B91F940048B}" type="pres">
      <dgm:prSet presAssocID="{439650CD-CB70-4D58-BFE8-486CE873E1F4}" presName="comp" presStyleCnt="0"/>
      <dgm:spPr/>
    </dgm:pt>
    <dgm:pt modelId="{1C9D9952-622C-4358-9E11-E9D02BCE76C9}" type="pres">
      <dgm:prSet presAssocID="{439650CD-CB70-4D58-BFE8-486CE873E1F4}" presName="box" presStyleLbl="node1" presStyleIdx="1" presStyleCnt="3"/>
      <dgm:spPr/>
    </dgm:pt>
    <dgm:pt modelId="{93D05CD7-D8F6-4C4E-A351-B6751223263B}" type="pres">
      <dgm:prSet presAssocID="{439650CD-CB70-4D58-BFE8-486CE873E1F4}" presName="img"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t="-48000" b="-48000"/>
          </a:stretch>
        </a:blipFill>
      </dgm:spPr>
      <dgm:extLst>
        <a:ext uri="{E40237B7-FDA0-4F09-8148-C483321AD2D9}">
          <dgm14:cNvPr xmlns:dgm14="http://schemas.microsoft.com/office/drawing/2010/diagram" id="0" name="" descr="מחקר עם מילוי מלא"/>
        </a:ext>
      </dgm:extLst>
    </dgm:pt>
    <dgm:pt modelId="{CC416A5F-D7C0-448E-A94D-E4786A6B2247}" type="pres">
      <dgm:prSet presAssocID="{439650CD-CB70-4D58-BFE8-486CE873E1F4}" presName="text" presStyleLbl="node1" presStyleIdx="1" presStyleCnt="3">
        <dgm:presLayoutVars>
          <dgm:bulletEnabled val="1"/>
        </dgm:presLayoutVars>
      </dgm:prSet>
      <dgm:spPr/>
    </dgm:pt>
    <dgm:pt modelId="{ED967E22-682D-4150-824D-5054D29F494A}" type="pres">
      <dgm:prSet presAssocID="{B3887FED-AAD8-42CB-88AF-548B86807F49}" presName="spacer" presStyleCnt="0"/>
      <dgm:spPr/>
    </dgm:pt>
    <dgm:pt modelId="{F4C67DD4-60A6-4FD7-807E-22F15796FCF6}" type="pres">
      <dgm:prSet presAssocID="{7FC0C5DD-FC02-46E2-8129-C31679D48F24}" presName="comp" presStyleCnt="0"/>
      <dgm:spPr/>
    </dgm:pt>
    <dgm:pt modelId="{7C9DD164-8582-4F05-AA12-80781ED0ED7C}" type="pres">
      <dgm:prSet presAssocID="{7FC0C5DD-FC02-46E2-8129-C31679D48F24}" presName="box" presStyleLbl="node1" presStyleIdx="2" presStyleCnt="3"/>
      <dgm:spPr/>
    </dgm:pt>
    <dgm:pt modelId="{74352578-19F0-4750-9D7B-DB75E56A773A}" type="pres">
      <dgm:prSet presAssocID="{7FC0C5DD-FC02-46E2-8129-C31679D48F24}" presName="img"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48000" b="-48000"/>
          </a:stretch>
        </a:blipFill>
      </dgm:spPr>
      <dgm:extLst>
        <a:ext uri="{E40237B7-FDA0-4F09-8148-C483321AD2D9}">
          <dgm14:cNvPr xmlns:dgm14="http://schemas.microsoft.com/office/drawing/2010/diagram" id="0" name="" descr="גלובוס כדור הארץ: אסיה ואוסטרליה עם מילוי מלא"/>
        </a:ext>
      </dgm:extLst>
    </dgm:pt>
    <dgm:pt modelId="{D90888EC-59F6-4375-8DEC-BD78AD99B493}" type="pres">
      <dgm:prSet presAssocID="{7FC0C5DD-FC02-46E2-8129-C31679D48F24}" presName="text" presStyleLbl="node1" presStyleIdx="2" presStyleCnt="3">
        <dgm:presLayoutVars>
          <dgm:bulletEnabled val="1"/>
        </dgm:presLayoutVars>
      </dgm:prSet>
      <dgm:spPr/>
    </dgm:pt>
  </dgm:ptLst>
  <dgm:cxnLst>
    <dgm:cxn modelId="{A702B31C-62D6-4DB1-AAF2-F5D0DFE192CB}" type="presOf" srcId="{439650CD-CB70-4D58-BFE8-486CE873E1F4}" destId="{CC416A5F-D7C0-448E-A94D-E4786A6B2247}" srcOrd="1" destOrd="0" presId="urn:microsoft.com/office/officeart/2005/8/layout/vList4"/>
    <dgm:cxn modelId="{14377E2C-6E6A-4C17-A6D4-A597AAEB71A5}" type="presOf" srcId="{7FC0C5DD-FC02-46E2-8129-C31679D48F24}" destId="{D90888EC-59F6-4375-8DEC-BD78AD99B493}" srcOrd="1" destOrd="0" presId="urn:microsoft.com/office/officeart/2005/8/layout/vList4"/>
    <dgm:cxn modelId="{15B32130-E1C0-489D-93C4-A87ECB85CF91}" srcId="{3C54F298-8725-457F-8929-F69681E37F83}" destId="{27FA09DD-147D-4CB8-93D7-D20C7666F660}" srcOrd="0" destOrd="0" parTransId="{586089DB-2569-41F0-A893-39E5A106CDD1}" sibTransId="{08240FD9-39AD-462C-B028-C5B0D7BC393A}"/>
    <dgm:cxn modelId="{1CAB533A-E261-432D-B9F4-74E5B1A6BD56}" type="presOf" srcId="{27FA09DD-147D-4CB8-93D7-D20C7666F660}" destId="{BDA4E14A-5531-4A5F-85BE-554FCE6C1020}" srcOrd="0" destOrd="1" presId="urn:microsoft.com/office/officeart/2005/8/layout/vList4"/>
    <dgm:cxn modelId="{339D6041-2827-4F1D-9F66-B2D8D6AF16A2}" type="presOf" srcId="{439650CD-CB70-4D58-BFE8-486CE873E1F4}" destId="{1C9D9952-622C-4358-9E11-E9D02BCE76C9}" srcOrd="0" destOrd="0" presId="urn:microsoft.com/office/officeart/2005/8/layout/vList4"/>
    <dgm:cxn modelId="{88A25742-0048-4E23-AEB5-84CB55B5612A}" type="presOf" srcId="{3C54F298-8725-457F-8929-F69681E37F83}" destId="{F299F3E0-A03E-4E91-A673-C0BA6F4F0EDF}" srcOrd="1" destOrd="0" presId="urn:microsoft.com/office/officeart/2005/8/layout/vList4"/>
    <dgm:cxn modelId="{75618047-E954-4377-A6EB-FB6A2AD4744D}" srcId="{7FC0C5DD-FC02-46E2-8129-C31679D48F24}" destId="{033BD9F1-0DF2-4FFD-86F5-2DE90E4D7F63}" srcOrd="0" destOrd="0" parTransId="{1FBC6343-B490-4885-AD4B-87B7D3616B51}" sibTransId="{A3B9DCD3-E9B0-456F-9AC0-82DC3F359629}"/>
    <dgm:cxn modelId="{A80C276A-22B1-448B-8606-D3FC3ABF8972}" srcId="{0006649F-8CFB-44ED-82A3-25D8E7559EB7}" destId="{439650CD-CB70-4D58-BFE8-486CE873E1F4}" srcOrd="1" destOrd="0" parTransId="{DE1DFC8E-7F0D-43B2-B5DD-50627D021577}" sibTransId="{B3887FED-AAD8-42CB-88AF-548B86807F49}"/>
    <dgm:cxn modelId="{574FA156-4D47-417F-881D-9C7FF7FF63DF}" type="presOf" srcId="{033BD9F1-0DF2-4FFD-86F5-2DE90E4D7F63}" destId="{D90888EC-59F6-4375-8DEC-BD78AD99B493}" srcOrd="1" destOrd="1" presId="urn:microsoft.com/office/officeart/2005/8/layout/vList4"/>
    <dgm:cxn modelId="{382D4E7B-A3EF-4BDB-A3B3-6E4E0750B44A}" srcId="{0006649F-8CFB-44ED-82A3-25D8E7559EB7}" destId="{7FC0C5DD-FC02-46E2-8129-C31679D48F24}" srcOrd="2" destOrd="0" parTransId="{447F58EF-EE03-4FCE-8530-8465D70D0361}" sibTransId="{427F3263-6815-4B7F-971C-D94986370ED3}"/>
    <dgm:cxn modelId="{CE055382-C2F2-4A5C-AF90-57217DFF0E4E}" type="presOf" srcId="{3C54F298-8725-457F-8929-F69681E37F83}" destId="{BDA4E14A-5531-4A5F-85BE-554FCE6C1020}" srcOrd="0" destOrd="0" presId="urn:microsoft.com/office/officeart/2005/8/layout/vList4"/>
    <dgm:cxn modelId="{22A2DB83-5668-44DF-988A-034BE379F9D9}" type="presOf" srcId="{BDADA15A-0B6E-4085-AB1A-07BD5223DF46}" destId="{1C9D9952-622C-4358-9E11-E9D02BCE76C9}" srcOrd="0" destOrd="1" presId="urn:microsoft.com/office/officeart/2005/8/layout/vList4"/>
    <dgm:cxn modelId="{1C729F8A-F57B-4EF5-B17C-BF0C0DC2AD92}" type="presOf" srcId="{BDADA15A-0B6E-4085-AB1A-07BD5223DF46}" destId="{CC416A5F-D7C0-448E-A94D-E4786A6B2247}" srcOrd="1" destOrd="1" presId="urn:microsoft.com/office/officeart/2005/8/layout/vList4"/>
    <dgm:cxn modelId="{EE2DEE8D-B590-4DA3-8153-1AB96E7F21C4}" type="presOf" srcId="{7FC0C5DD-FC02-46E2-8129-C31679D48F24}" destId="{7C9DD164-8582-4F05-AA12-80781ED0ED7C}" srcOrd="0" destOrd="0" presId="urn:microsoft.com/office/officeart/2005/8/layout/vList4"/>
    <dgm:cxn modelId="{49990DA1-3A41-4A3E-903B-1B200D33113B}" type="presOf" srcId="{0006649F-8CFB-44ED-82A3-25D8E7559EB7}" destId="{2E92AA4A-634B-4EB2-A18B-13D272FEB703}" srcOrd="0" destOrd="0" presId="urn:microsoft.com/office/officeart/2005/8/layout/vList4"/>
    <dgm:cxn modelId="{562293A2-C89B-4678-B477-D2B33888E569}" srcId="{439650CD-CB70-4D58-BFE8-486CE873E1F4}" destId="{BDADA15A-0B6E-4085-AB1A-07BD5223DF46}" srcOrd="0" destOrd="0" parTransId="{6F0EF163-A32C-4ADF-95C4-CF3D12523DDA}" sibTransId="{F57E6D81-2762-44C6-87EB-F1D45109AC9A}"/>
    <dgm:cxn modelId="{1B6F91B4-BF5C-487F-A19A-ADE9F6736611}" type="presOf" srcId="{27FA09DD-147D-4CB8-93D7-D20C7666F660}" destId="{F299F3E0-A03E-4E91-A673-C0BA6F4F0EDF}" srcOrd="1" destOrd="1" presId="urn:microsoft.com/office/officeart/2005/8/layout/vList4"/>
    <dgm:cxn modelId="{209FC3C8-33A8-487B-AE27-3E498FE379CF}" type="presOf" srcId="{033BD9F1-0DF2-4FFD-86F5-2DE90E4D7F63}" destId="{7C9DD164-8582-4F05-AA12-80781ED0ED7C}" srcOrd="0" destOrd="1" presId="urn:microsoft.com/office/officeart/2005/8/layout/vList4"/>
    <dgm:cxn modelId="{53576AD2-512B-48D6-AC4A-E4CA51CC6364}" srcId="{0006649F-8CFB-44ED-82A3-25D8E7559EB7}" destId="{3C54F298-8725-457F-8929-F69681E37F83}" srcOrd="0" destOrd="0" parTransId="{50612583-2775-4FF6-A751-49529AF82056}" sibTransId="{01D06ED1-DE1B-44A6-A657-3E1CEFC0ABD8}"/>
    <dgm:cxn modelId="{F2504292-D17B-4377-B12E-148B644E4183}" type="presParOf" srcId="{2E92AA4A-634B-4EB2-A18B-13D272FEB703}" destId="{A30F0C72-85A1-4A61-9C3C-A04F039127B5}" srcOrd="0" destOrd="0" presId="urn:microsoft.com/office/officeart/2005/8/layout/vList4"/>
    <dgm:cxn modelId="{63C9203B-290F-4974-BB0F-9685EBC6E8D6}" type="presParOf" srcId="{A30F0C72-85A1-4A61-9C3C-A04F039127B5}" destId="{BDA4E14A-5531-4A5F-85BE-554FCE6C1020}" srcOrd="0" destOrd="0" presId="urn:microsoft.com/office/officeart/2005/8/layout/vList4"/>
    <dgm:cxn modelId="{F2078A55-BC6F-413C-8389-EAD2E0E9C030}" type="presParOf" srcId="{A30F0C72-85A1-4A61-9C3C-A04F039127B5}" destId="{60823A15-C9F0-4206-B0B4-47B120B1C11A}" srcOrd="1" destOrd="0" presId="urn:microsoft.com/office/officeart/2005/8/layout/vList4"/>
    <dgm:cxn modelId="{F370B436-C6AC-4A4D-912B-2113A63372FD}" type="presParOf" srcId="{A30F0C72-85A1-4A61-9C3C-A04F039127B5}" destId="{F299F3E0-A03E-4E91-A673-C0BA6F4F0EDF}" srcOrd="2" destOrd="0" presId="urn:microsoft.com/office/officeart/2005/8/layout/vList4"/>
    <dgm:cxn modelId="{431AC039-2273-4152-9EDC-24783B69658B}" type="presParOf" srcId="{2E92AA4A-634B-4EB2-A18B-13D272FEB703}" destId="{3B5073F6-F0DC-487F-9AB5-7A9B2E3E3A1E}" srcOrd="1" destOrd="0" presId="urn:microsoft.com/office/officeart/2005/8/layout/vList4"/>
    <dgm:cxn modelId="{64A624B3-DA8E-48AB-BB81-4E768BB851BF}" type="presParOf" srcId="{2E92AA4A-634B-4EB2-A18B-13D272FEB703}" destId="{436A1F0B-1C3D-49FB-BB9D-0B91F940048B}" srcOrd="2" destOrd="0" presId="urn:microsoft.com/office/officeart/2005/8/layout/vList4"/>
    <dgm:cxn modelId="{7C2540F4-036C-44F1-A192-DE9E66EC771E}" type="presParOf" srcId="{436A1F0B-1C3D-49FB-BB9D-0B91F940048B}" destId="{1C9D9952-622C-4358-9E11-E9D02BCE76C9}" srcOrd="0" destOrd="0" presId="urn:microsoft.com/office/officeart/2005/8/layout/vList4"/>
    <dgm:cxn modelId="{46ED5CBB-F28C-46D3-AD27-D3F1F820E4C5}" type="presParOf" srcId="{436A1F0B-1C3D-49FB-BB9D-0B91F940048B}" destId="{93D05CD7-D8F6-4C4E-A351-B6751223263B}" srcOrd="1" destOrd="0" presId="urn:microsoft.com/office/officeart/2005/8/layout/vList4"/>
    <dgm:cxn modelId="{A87E59A2-762F-4790-8A65-B7DA2D278491}" type="presParOf" srcId="{436A1F0B-1C3D-49FB-BB9D-0B91F940048B}" destId="{CC416A5F-D7C0-448E-A94D-E4786A6B2247}" srcOrd="2" destOrd="0" presId="urn:microsoft.com/office/officeart/2005/8/layout/vList4"/>
    <dgm:cxn modelId="{C43D7F35-A493-46F6-8073-8B0CA7FFEC70}" type="presParOf" srcId="{2E92AA4A-634B-4EB2-A18B-13D272FEB703}" destId="{ED967E22-682D-4150-824D-5054D29F494A}" srcOrd="3" destOrd="0" presId="urn:microsoft.com/office/officeart/2005/8/layout/vList4"/>
    <dgm:cxn modelId="{9CD38674-DFB1-4E25-A83A-6254C9CE08F1}" type="presParOf" srcId="{2E92AA4A-634B-4EB2-A18B-13D272FEB703}" destId="{F4C67DD4-60A6-4FD7-807E-22F15796FCF6}" srcOrd="4" destOrd="0" presId="urn:microsoft.com/office/officeart/2005/8/layout/vList4"/>
    <dgm:cxn modelId="{F7372200-FBAE-41A5-A2E4-2973FA5D689B}" type="presParOf" srcId="{F4C67DD4-60A6-4FD7-807E-22F15796FCF6}" destId="{7C9DD164-8582-4F05-AA12-80781ED0ED7C}" srcOrd="0" destOrd="0" presId="urn:microsoft.com/office/officeart/2005/8/layout/vList4"/>
    <dgm:cxn modelId="{3F98A951-1C75-475F-B3AB-DF3F422AF66F}" type="presParOf" srcId="{F4C67DD4-60A6-4FD7-807E-22F15796FCF6}" destId="{74352578-19F0-4750-9D7B-DB75E56A773A}" srcOrd="1" destOrd="0" presId="urn:microsoft.com/office/officeart/2005/8/layout/vList4"/>
    <dgm:cxn modelId="{9C26AEB7-7F09-4592-B225-23DEF76DFA48}" type="presParOf" srcId="{F4C67DD4-60A6-4FD7-807E-22F15796FCF6}" destId="{D90888EC-59F6-4375-8DEC-BD78AD99B493}" srcOrd="2" destOrd="0" presId="urn:microsoft.com/office/officeart/2005/8/layout/vList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B9784D-BD5C-4368-A2B7-6E4E06036632}" type="doc">
      <dgm:prSet loTypeId="urn:microsoft.com/office/officeart/2005/8/layout/bList2" loCatId="picture" qsTypeId="urn:microsoft.com/office/officeart/2005/8/quickstyle/simple5" qsCatId="simple" csTypeId="urn:microsoft.com/office/officeart/2005/8/colors/accent1_2" csCatId="accent1" phldr="1"/>
      <dgm:spPr/>
      <dgm:t>
        <a:bodyPr/>
        <a:lstStyle/>
        <a:p>
          <a:pPr rtl="1"/>
          <a:endParaRPr lang="he-IL"/>
        </a:p>
      </dgm:t>
    </dgm:pt>
    <dgm:pt modelId="{307931D8-741A-4BF4-BB9A-C7CEA8975687}">
      <dgm:prSet phldrT="[טקסט]"/>
      <dgm:spPr/>
      <dgm:t>
        <a:bodyPr/>
        <a:lstStyle/>
        <a:p>
          <a:pPr algn="r" rtl="1"/>
          <a:r>
            <a:rPr lang="he-IL" dirty="0">
              <a:latin typeface="David" panose="020E0502060401010101" pitchFamily="34" charset="-79"/>
              <a:cs typeface="David" panose="020E0502060401010101" pitchFamily="34" charset="-79"/>
            </a:rPr>
            <a:t>הבנה מעמיקה</a:t>
          </a:r>
          <a:endParaRPr lang="he-IL" dirty="0"/>
        </a:p>
      </dgm:t>
    </dgm:pt>
    <dgm:pt modelId="{EE704D81-0A80-4A6D-89E5-8451D354C045}" type="parTrans" cxnId="{837DD059-382C-4624-AEAD-0A39D751D44B}">
      <dgm:prSet/>
      <dgm:spPr/>
      <dgm:t>
        <a:bodyPr/>
        <a:lstStyle/>
        <a:p>
          <a:pPr rtl="1"/>
          <a:endParaRPr lang="he-IL"/>
        </a:p>
      </dgm:t>
    </dgm:pt>
    <dgm:pt modelId="{10DE9ECB-F2FB-44D4-8065-68928C927E97}" type="sibTrans" cxnId="{837DD059-382C-4624-AEAD-0A39D751D44B}">
      <dgm:prSet/>
      <dgm:spPr/>
      <dgm:t>
        <a:bodyPr/>
        <a:lstStyle/>
        <a:p>
          <a:pPr rtl="1"/>
          <a:endParaRPr lang="he-IL"/>
        </a:p>
      </dgm:t>
    </dgm:pt>
    <dgm:pt modelId="{0EE18E3A-0874-4839-817D-20029EFAFB7A}">
      <dgm:prSet phldrT="[טקסט]"/>
      <dgm:spPr/>
      <dgm:t>
        <a:bodyPr/>
        <a:lstStyle/>
        <a:p>
          <a:pPr algn="r" rtl="1"/>
          <a:r>
            <a:rPr lang="he-IL" dirty="0">
              <a:latin typeface="David" panose="020E0502060401010101" pitchFamily="34" charset="-79"/>
              <a:cs typeface="David" panose="020E0502060401010101" pitchFamily="34" charset="-79"/>
            </a:rPr>
            <a:t>תובנות פרקטיות</a:t>
          </a:r>
          <a:endParaRPr lang="he-IL" dirty="0"/>
        </a:p>
      </dgm:t>
    </dgm:pt>
    <dgm:pt modelId="{AA1901BD-4C05-4BC7-AED7-2662A21F979C}" type="parTrans" cxnId="{5D156D7E-2327-4E71-9D8E-922A64C269FC}">
      <dgm:prSet/>
      <dgm:spPr/>
      <dgm:t>
        <a:bodyPr/>
        <a:lstStyle/>
        <a:p>
          <a:pPr rtl="1"/>
          <a:endParaRPr lang="he-IL"/>
        </a:p>
      </dgm:t>
    </dgm:pt>
    <dgm:pt modelId="{9339549E-4CCD-4665-84DC-126CDAFC2C21}" type="sibTrans" cxnId="{5D156D7E-2327-4E71-9D8E-922A64C269FC}">
      <dgm:prSet/>
      <dgm:spPr/>
      <dgm:t>
        <a:bodyPr/>
        <a:lstStyle/>
        <a:p>
          <a:pPr rtl="1"/>
          <a:endParaRPr lang="he-IL"/>
        </a:p>
      </dgm:t>
    </dgm:pt>
    <dgm:pt modelId="{B537897A-88EB-4396-9BFD-9ED9AC5CF4BD}">
      <dgm:prSet phldrT="[טקסט]"/>
      <dgm:spPr/>
      <dgm:t>
        <a:bodyPr/>
        <a:lstStyle/>
        <a:p>
          <a:pPr algn="r" rtl="1"/>
          <a:r>
            <a:rPr lang="he-IL" dirty="0">
              <a:latin typeface="David" panose="020E0502060401010101" pitchFamily="34" charset="-79"/>
              <a:cs typeface="David" panose="020E0502060401010101" pitchFamily="34" charset="-79"/>
            </a:rPr>
            <a:t>מודל מחקר מאומת</a:t>
          </a:r>
          <a:endParaRPr lang="he-IL" dirty="0"/>
        </a:p>
      </dgm:t>
    </dgm:pt>
    <dgm:pt modelId="{93E140D0-D3B2-4193-92BA-F9A9A325A1A3}" type="parTrans" cxnId="{CCD6B5E2-86AC-490D-BC5B-308B3501EED5}">
      <dgm:prSet/>
      <dgm:spPr/>
      <dgm:t>
        <a:bodyPr/>
        <a:lstStyle/>
        <a:p>
          <a:pPr rtl="1"/>
          <a:endParaRPr lang="he-IL"/>
        </a:p>
      </dgm:t>
    </dgm:pt>
    <dgm:pt modelId="{A46426B8-27D6-4685-AB58-677631F4BA97}" type="sibTrans" cxnId="{CCD6B5E2-86AC-490D-BC5B-308B3501EED5}">
      <dgm:prSet/>
      <dgm:spPr/>
      <dgm:t>
        <a:bodyPr/>
        <a:lstStyle/>
        <a:p>
          <a:pPr rtl="1"/>
          <a:endParaRPr lang="he-IL"/>
        </a:p>
      </dgm:t>
    </dgm:pt>
    <dgm:pt modelId="{7FC2B43B-5FC6-4503-9929-25591F7516F1}">
      <dgm:prSet custT="1"/>
      <dgm:spPr/>
      <dgm:t>
        <a:bodyPr/>
        <a:lstStyle/>
        <a:p>
          <a:pP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מספק הבנה מעמיקה על האופן שבו טכנולוגיות דיגיטליות משפיעות על שיתוף ידע וקבלת החלטות.</a:t>
          </a:r>
          <a:endParaRPr lang="he-IL" sz="2300" dirty="0"/>
        </a:p>
      </dgm:t>
    </dgm:pt>
    <dgm:pt modelId="{A7B8BF57-36A9-4893-92AA-A474715AB1CD}" type="parTrans" cxnId="{40A19FC9-35C7-40AA-B818-F165A22304C5}">
      <dgm:prSet/>
      <dgm:spPr/>
      <dgm:t>
        <a:bodyPr/>
        <a:lstStyle/>
        <a:p>
          <a:pPr rtl="1"/>
          <a:endParaRPr lang="he-IL"/>
        </a:p>
      </dgm:t>
    </dgm:pt>
    <dgm:pt modelId="{0FCAB07B-E597-4B1F-BC4B-C7D90925858D}" type="sibTrans" cxnId="{40A19FC9-35C7-40AA-B818-F165A22304C5}">
      <dgm:prSet/>
      <dgm:spPr/>
      <dgm:t>
        <a:bodyPr/>
        <a:lstStyle/>
        <a:p>
          <a:pPr rtl="1"/>
          <a:endParaRPr lang="he-IL"/>
        </a:p>
      </dgm:t>
    </dgm:pt>
    <dgm:pt modelId="{AA8A707C-35CE-4F6C-8DF3-AA0DE782FE43}">
      <dgm:prSet custT="1"/>
      <dgm:spPr/>
      <dgm:t>
        <a:bodyPr/>
        <a:lstStyle/>
        <a:p>
          <a:pPr algn="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מספק תובנות מעשיות לשיפור תהליכי עבודה באמצעות טכנולוגיות דיגיטליות.</a:t>
          </a:r>
        </a:p>
      </dgm:t>
    </dgm:pt>
    <dgm:pt modelId="{FF80AB0F-A16A-498B-B9CE-DF52447FFE3B}" type="parTrans" cxnId="{0D821617-BCCE-4790-8210-C12304D3B5FA}">
      <dgm:prSet/>
      <dgm:spPr/>
      <dgm:t>
        <a:bodyPr/>
        <a:lstStyle/>
        <a:p>
          <a:pPr rtl="1"/>
          <a:endParaRPr lang="he-IL"/>
        </a:p>
      </dgm:t>
    </dgm:pt>
    <dgm:pt modelId="{B1DB1B35-54C5-415C-B35B-30E8AAFA78C8}" type="sibTrans" cxnId="{0D821617-BCCE-4790-8210-C12304D3B5FA}">
      <dgm:prSet/>
      <dgm:spPr/>
      <dgm:t>
        <a:bodyPr/>
        <a:lstStyle/>
        <a:p>
          <a:pPr rtl="1"/>
          <a:endParaRPr lang="he-IL"/>
        </a:p>
      </dgm:t>
    </dgm:pt>
    <dgm:pt modelId="{C3B76608-B9CD-4F5A-8E20-30ACC78081FE}">
      <dgm:prSet/>
      <dgm:spPr/>
      <dgm:t>
        <a:bodyPr/>
        <a:lstStyle/>
        <a:p>
          <a:pPr algn="r" rtl="1"/>
          <a:endParaRPr lang="he-IL" sz="2200" dirty="0"/>
        </a:p>
      </dgm:t>
    </dgm:pt>
    <dgm:pt modelId="{9F0623C9-E657-422E-96B5-CADDE72A9490}" type="parTrans" cxnId="{29332E51-43FE-4539-9801-69C58497A1DC}">
      <dgm:prSet/>
      <dgm:spPr/>
      <dgm:t>
        <a:bodyPr/>
        <a:lstStyle/>
        <a:p>
          <a:pPr rtl="1"/>
          <a:endParaRPr lang="he-IL"/>
        </a:p>
      </dgm:t>
    </dgm:pt>
    <dgm:pt modelId="{C59DD0B6-67AA-4D23-A1F9-42F0F88AA888}" type="sibTrans" cxnId="{29332E51-43FE-4539-9801-69C58497A1DC}">
      <dgm:prSet/>
      <dgm:spPr/>
      <dgm:t>
        <a:bodyPr/>
        <a:lstStyle/>
        <a:p>
          <a:pPr rtl="1"/>
          <a:endParaRPr lang="he-IL"/>
        </a:p>
      </dgm:t>
    </dgm:pt>
    <dgm:pt modelId="{848BBF58-A264-43EA-8854-7DC02049728B}">
      <dgm:prSet/>
      <dgm:spPr/>
      <dgm:t>
        <a:bodyPr/>
        <a:lstStyle/>
        <a:p>
          <a:pPr algn="r" rtl="1"/>
          <a:r>
            <a:rPr lang="he-IL" dirty="0">
              <a:latin typeface="David" panose="020E0502060401010101" pitchFamily="34" charset="-79"/>
              <a:cs typeface="David" panose="020E0502060401010101" pitchFamily="34" charset="-79"/>
            </a:rPr>
            <a:t>תרומה לדיאלוג</a:t>
          </a:r>
          <a:endParaRPr lang="he-IL" dirty="0"/>
        </a:p>
      </dgm:t>
    </dgm:pt>
    <dgm:pt modelId="{367C8E5B-018C-4836-9410-EE195B9C270F}" type="parTrans" cxnId="{F7B65A2E-B77B-4DA9-93D3-0AA9C154678C}">
      <dgm:prSet/>
      <dgm:spPr/>
      <dgm:t>
        <a:bodyPr/>
        <a:lstStyle/>
        <a:p>
          <a:pPr rtl="1"/>
          <a:endParaRPr lang="he-IL"/>
        </a:p>
      </dgm:t>
    </dgm:pt>
    <dgm:pt modelId="{70481595-2EC1-4631-B6BA-5CDCF439EEAC}" type="sibTrans" cxnId="{F7B65A2E-B77B-4DA9-93D3-0AA9C154678C}">
      <dgm:prSet/>
      <dgm:spPr/>
      <dgm:t>
        <a:bodyPr/>
        <a:lstStyle/>
        <a:p>
          <a:pPr rtl="1"/>
          <a:endParaRPr lang="he-IL"/>
        </a:p>
      </dgm:t>
    </dgm:pt>
    <dgm:pt modelId="{6A88F2D5-6A94-4EE0-B74A-A2B2D67FEF37}">
      <dgm:prSet custT="1"/>
      <dgm:spPr/>
      <dgm:t>
        <a:bodyPr/>
        <a:lstStyle/>
        <a:p>
          <a:pPr algn="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מציע מודל מחקר מאומת לחקר השימוש בטכנולוגיות דיגיטליות לשיתוף ידע וקבלת החלטות בארגונים.</a:t>
          </a:r>
          <a:endParaRPr lang="he-IL" sz="2300" dirty="0"/>
        </a:p>
      </dgm:t>
    </dgm:pt>
    <dgm:pt modelId="{B2832C3D-9728-43FA-AC26-D81178C03556}" type="parTrans" cxnId="{C7DA735D-9828-490A-A4C3-13686C7A230F}">
      <dgm:prSet/>
      <dgm:spPr/>
      <dgm:t>
        <a:bodyPr/>
        <a:lstStyle/>
        <a:p>
          <a:pPr rtl="1"/>
          <a:endParaRPr lang="he-IL"/>
        </a:p>
      </dgm:t>
    </dgm:pt>
    <dgm:pt modelId="{F64E33A0-D92F-4465-A75A-DD14167E9900}" type="sibTrans" cxnId="{C7DA735D-9828-490A-A4C3-13686C7A230F}">
      <dgm:prSet/>
      <dgm:spPr/>
      <dgm:t>
        <a:bodyPr/>
        <a:lstStyle/>
        <a:p>
          <a:pPr rtl="1"/>
          <a:endParaRPr lang="he-IL"/>
        </a:p>
      </dgm:t>
    </dgm:pt>
    <dgm:pt modelId="{36F927FE-27BD-4DCB-AE42-0C2F1D2315E5}">
      <dgm:prSet custT="1"/>
      <dgm:spPr/>
      <dgm:t>
        <a:bodyPr/>
        <a:lstStyle/>
        <a:p>
          <a:pPr algn="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תורם לדיאלוג האקדמי והמקצועי סביב השימוש בטכנולוגיות דיגיטליות בעבודה ובארגונים.</a:t>
          </a:r>
        </a:p>
      </dgm:t>
    </dgm:pt>
    <dgm:pt modelId="{09E38F12-AB4F-4735-BBDD-3F5A6BF987EF}" type="parTrans" cxnId="{1E02E57D-39C4-45AC-974B-84C72905734F}">
      <dgm:prSet/>
      <dgm:spPr/>
      <dgm:t>
        <a:bodyPr/>
        <a:lstStyle/>
        <a:p>
          <a:pPr rtl="1"/>
          <a:endParaRPr lang="he-IL"/>
        </a:p>
      </dgm:t>
    </dgm:pt>
    <dgm:pt modelId="{94DC79EB-81A6-4F96-8776-034C2993882D}" type="sibTrans" cxnId="{1E02E57D-39C4-45AC-974B-84C72905734F}">
      <dgm:prSet/>
      <dgm:spPr/>
      <dgm:t>
        <a:bodyPr/>
        <a:lstStyle/>
        <a:p>
          <a:pPr rtl="1"/>
          <a:endParaRPr lang="he-IL"/>
        </a:p>
      </dgm:t>
    </dgm:pt>
    <dgm:pt modelId="{8B140DED-7021-4023-BF78-3C205FC93471}">
      <dgm:prSet/>
      <dgm:spPr/>
      <dgm:t>
        <a:bodyPr/>
        <a:lstStyle/>
        <a:p>
          <a:pPr algn="r" rtl="1"/>
          <a:endParaRPr lang="he-IL" sz="2100" dirty="0"/>
        </a:p>
      </dgm:t>
    </dgm:pt>
    <dgm:pt modelId="{1A853F6F-0461-43ED-81F2-D219954838ED}" type="parTrans" cxnId="{4D3ACCB1-67AE-432F-BAA5-0BEFACF27EA4}">
      <dgm:prSet/>
      <dgm:spPr/>
      <dgm:t>
        <a:bodyPr/>
        <a:lstStyle/>
        <a:p>
          <a:pPr rtl="1"/>
          <a:endParaRPr lang="he-IL"/>
        </a:p>
      </dgm:t>
    </dgm:pt>
    <dgm:pt modelId="{E033FA98-C2C5-4550-BACC-B93BC79811F9}" type="sibTrans" cxnId="{4D3ACCB1-67AE-432F-BAA5-0BEFACF27EA4}">
      <dgm:prSet/>
      <dgm:spPr/>
      <dgm:t>
        <a:bodyPr/>
        <a:lstStyle/>
        <a:p>
          <a:pPr rtl="1"/>
          <a:endParaRPr lang="he-IL"/>
        </a:p>
      </dgm:t>
    </dgm:pt>
    <dgm:pt modelId="{5085C765-D31F-45DB-BD01-36573E507BB4}" type="pres">
      <dgm:prSet presAssocID="{F9B9784D-BD5C-4368-A2B7-6E4E06036632}" presName="diagram" presStyleCnt="0">
        <dgm:presLayoutVars>
          <dgm:dir/>
          <dgm:animLvl val="lvl"/>
          <dgm:resizeHandles val="exact"/>
        </dgm:presLayoutVars>
      </dgm:prSet>
      <dgm:spPr/>
    </dgm:pt>
    <dgm:pt modelId="{F6D7320B-9641-44B0-9400-FD3838639AAF}" type="pres">
      <dgm:prSet presAssocID="{307931D8-741A-4BF4-BB9A-C7CEA8975687}" presName="compNode" presStyleCnt="0"/>
      <dgm:spPr/>
    </dgm:pt>
    <dgm:pt modelId="{1C2740CE-6B96-48D3-8DF7-00A6B0D655D3}" type="pres">
      <dgm:prSet presAssocID="{307931D8-741A-4BF4-BB9A-C7CEA8975687}" presName="childRect" presStyleLbl="bgAcc1" presStyleIdx="0" presStyleCnt="4">
        <dgm:presLayoutVars>
          <dgm:bulletEnabled val="1"/>
        </dgm:presLayoutVars>
      </dgm:prSet>
      <dgm:spPr/>
    </dgm:pt>
    <dgm:pt modelId="{CBA5AEB3-669B-4373-9630-0F58C600D5F3}" type="pres">
      <dgm:prSet presAssocID="{307931D8-741A-4BF4-BB9A-C7CEA8975687}" presName="parentText" presStyleLbl="node1" presStyleIdx="0" presStyleCnt="0">
        <dgm:presLayoutVars>
          <dgm:chMax val="0"/>
          <dgm:bulletEnabled val="1"/>
        </dgm:presLayoutVars>
      </dgm:prSet>
      <dgm:spPr/>
    </dgm:pt>
    <dgm:pt modelId="{6CBEE730-8FC5-445B-899C-6ACE6E0A9AA6}" type="pres">
      <dgm:prSet presAssocID="{307931D8-741A-4BF4-BB9A-C7CEA8975687}" presName="parentRect" presStyleLbl="alignNode1" presStyleIdx="0" presStyleCnt="4"/>
      <dgm:spPr/>
    </dgm:pt>
    <dgm:pt modelId="{D077FB4F-76C4-46A1-9C41-66AE567E9F84}" type="pres">
      <dgm:prSet presAssocID="{307931D8-741A-4BF4-BB9A-C7CEA8975687}"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נורה עם מילוי מלא"/>
        </a:ext>
      </dgm:extLst>
    </dgm:pt>
    <dgm:pt modelId="{E9DE857E-0DE7-4838-924F-0EDEFAB74EFD}" type="pres">
      <dgm:prSet presAssocID="{10DE9ECB-F2FB-44D4-8065-68928C927E97}" presName="sibTrans" presStyleLbl="sibTrans2D1" presStyleIdx="0" presStyleCnt="0"/>
      <dgm:spPr/>
    </dgm:pt>
    <dgm:pt modelId="{94BDC29F-2622-4308-9B37-5252D5ADD23A}" type="pres">
      <dgm:prSet presAssocID="{0EE18E3A-0874-4839-817D-20029EFAFB7A}" presName="compNode" presStyleCnt="0"/>
      <dgm:spPr/>
    </dgm:pt>
    <dgm:pt modelId="{9E863116-2CAB-4AB7-98B6-4BA3DA20B6CF}" type="pres">
      <dgm:prSet presAssocID="{0EE18E3A-0874-4839-817D-20029EFAFB7A}" presName="childRect" presStyleLbl="bgAcc1" presStyleIdx="1" presStyleCnt="4">
        <dgm:presLayoutVars>
          <dgm:bulletEnabled val="1"/>
        </dgm:presLayoutVars>
      </dgm:prSet>
      <dgm:spPr/>
    </dgm:pt>
    <dgm:pt modelId="{B0746B18-F411-4839-A7F6-E510F2943AF0}" type="pres">
      <dgm:prSet presAssocID="{0EE18E3A-0874-4839-817D-20029EFAFB7A}" presName="parentText" presStyleLbl="node1" presStyleIdx="0" presStyleCnt="0">
        <dgm:presLayoutVars>
          <dgm:chMax val="0"/>
          <dgm:bulletEnabled val="1"/>
        </dgm:presLayoutVars>
      </dgm:prSet>
      <dgm:spPr/>
    </dgm:pt>
    <dgm:pt modelId="{F11D7692-4374-45F4-9312-09830A404AAC}" type="pres">
      <dgm:prSet presAssocID="{0EE18E3A-0874-4839-817D-20029EFAFB7A}" presName="parentRect" presStyleLbl="alignNode1" presStyleIdx="1" presStyleCnt="4"/>
      <dgm:spPr/>
    </dgm:pt>
    <dgm:pt modelId="{1C65834A-FFEC-4426-8F5B-7CA8460FBDEF}" type="pres">
      <dgm:prSet presAssocID="{0EE18E3A-0874-4839-817D-20029EFAFB7A}" presName="adorn" presStyleLbl="fgAccFollow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מיחשוב ענן קו מיתאר"/>
        </a:ext>
      </dgm:extLst>
    </dgm:pt>
    <dgm:pt modelId="{AA9E299E-6CB3-42A4-BE0F-D3C6E6B4BFA5}" type="pres">
      <dgm:prSet presAssocID="{9339549E-4CCD-4665-84DC-126CDAFC2C21}" presName="sibTrans" presStyleLbl="sibTrans2D1" presStyleIdx="0" presStyleCnt="0"/>
      <dgm:spPr/>
    </dgm:pt>
    <dgm:pt modelId="{528C8468-BB2C-4A92-9B73-18F08407FFA1}" type="pres">
      <dgm:prSet presAssocID="{B537897A-88EB-4396-9BFD-9ED9AC5CF4BD}" presName="compNode" presStyleCnt="0"/>
      <dgm:spPr/>
    </dgm:pt>
    <dgm:pt modelId="{E1B77388-AC16-4122-B97D-D1AE2FE01E6E}" type="pres">
      <dgm:prSet presAssocID="{B537897A-88EB-4396-9BFD-9ED9AC5CF4BD}" presName="childRect" presStyleLbl="bgAcc1" presStyleIdx="2" presStyleCnt="4">
        <dgm:presLayoutVars>
          <dgm:bulletEnabled val="1"/>
        </dgm:presLayoutVars>
      </dgm:prSet>
      <dgm:spPr/>
    </dgm:pt>
    <dgm:pt modelId="{E9E72957-DE0B-48E0-85D2-E45EA6602E4A}" type="pres">
      <dgm:prSet presAssocID="{B537897A-88EB-4396-9BFD-9ED9AC5CF4BD}" presName="parentText" presStyleLbl="node1" presStyleIdx="0" presStyleCnt="0">
        <dgm:presLayoutVars>
          <dgm:chMax val="0"/>
          <dgm:bulletEnabled val="1"/>
        </dgm:presLayoutVars>
      </dgm:prSet>
      <dgm:spPr/>
    </dgm:pt>
    <dgm:pt modelId="{F9B5D8E3-576E-46C3-91D7-46808DB5CF04}" type="pres">
      <dgm:prSet presAssocID="{B537897A-88EB-4396-9BFD-9ED9AC5CF4BD}" presName="parentRect" presStyleLbl="alignNode1" presStyleIdx="2" presStyleCnt="4"/>
      <dgm:spPr/>
    </dgm:pt>
    <dgm:pt modelId="{5543C021-5BF3-45EC-A735-9413DA846059}" type="pres">
      <dgm:prSet presAssocID="{B537897A-88EB-4396-9BFD-9ED9AC5CF4BD}" presName="adorn" presStyleLbl="fgAccFollow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מחקר עם מילוי מלא"/>
        </a:ext>
      </dgm:extLst>
    </dgm:pt>
    <dgm:pt modelId="{521510ED-CC2B-4945-9499-00E82AE96631}" type="pres">
      <dgm:prSet presAssocID="{A46426B8-27D6-4685-AB58-677631F4BA97}" presName="sibTrans" presStyleLbl="sibTrans2D1" presStyleIdx="0" presStyleCnt="0"/>
      <dgm:spPr/>
    </dgm:pt>
    <dgm:pt modelId="{6C2338E6-A3B3-49AD-ADA6-6F6D19C8A5A6}" type="pres">
      <dgm:prSet presAssocID="{848BBF58-A264-43EA-8854-7DC02049728B}" presName="compNode" presStyleCnt="0"/>
      <dgm:spPr/>
    </dgm:pt>
    <dgm:pt modelId="{1BB330A0-40DE-4636-B18F-BE4111DEBC9D}" type="pres">
      <dgm:prSet presAssocID="{848BBF58-A264-43EA-8854-7DC02049728B}" presName="childRect" presStyleLbl="bgAcc1" presStyleIdx="3" presStyleCnt="4">
        <dgm:presLayoutVars>
          <dgm:bulletEnabled val="1"/>
        </dgm:presLayoutVars>
      </dgm:prSet>
      <dgm:spPr/>
    </dgm:pt>
    <dgm:pt modelId="{1C2D8199-AAF6-4585-9A99-E2087B0983D7}" type="pres">
      <dgm:prSet presAssocID="{848BBF58-A264-43EA-8854-7DC02049728B}" presName="parentText" presStyleLbl="node1" presStyleIdx="0" presStyleCnt="0">
        <dgm:presLayoutVars>
          <dgm:chMax val="0"/>
          <dgm:bulletEnabled val="1"/>
        </dgm:presLayoutVars>
      </dgm:prSet>
      <dgm:spPr/>
    </dgm:pt>
    <dgm:pt modelId="{46C75B5B-E7B3-4F8D-AE84-F37035399DD2}" type="pres">
      <dgm:prSet presAssocID="{848BBF58-A264-43EA-8854-7DC02049728B}" presName="parentRect" presStyleLbl="alignNode1" presStyleIdx="3" presStyleCnt="4" custLinFactNeighborX="-902" custLinFactNeighborY="-2090"/>
      <dgm:spPr/>
    </dgm:pt>
    <dgm:pt modelId="{2C4D2B81-8997-42D6-9BDA-31E104437FA8}" type="pres">
      <dgm:prSet presAssocID="{848BBF58-A264-43EA-8854-7DC02049728B}" presName="adorn" presStyleLbl="fgAccFollowNode1" presStyleIdx="3" presStyleCnt="4" custScaleX="94873" custScaleY="9436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פגישה קו מיתאר"/>
        </a:ext>
      </dgm:extLst>
    </dgm:pt>
  </dgm:ptLst>
  <dgm:cxnLst>
    <dgm:cxn modelId="{A9B28504-6F0D-4643-9FC9-A95C421CD1CE}" type="presOf" srcId="{307931D8-741A-4BF4-BB9A-C7CEA8975687}" destId="{CBA5AEB3-669B-4373-9630-0F58C600D5F3}" srcOrd="0" destOrd="0" presId="urn:microsoft.com/office/officeart/2005/8/layout/bList2"/>
    <dgm:cxn modelId="{40FFC612-251F-4197-B728-36DD1AED2331}" type="presOf" srcId="{AA8A707C-35CE-4F6C-8DF3-AA0DE782FE43}" destId="{9E863116-2CAB-4AB7-98B6-4BA3DA20B6CF}" srcOrd="0" destOrd="0" presId="urn:microsoft.com/office/officeart/2005/8/layout/bList2"/>
    <dgm:cxn modelId="{0D821617-BCCE-4790-8210-C12304D3B5FA}" srcId="{0EE18E3A-0874-4839-817D-20029EFAFB7A}" destId="{AA8A707C-35CE-4F6C-8DF3-AA0DE782FE43}" srcOrd="0" destOrd="0" parTransId="{FF80AB0F-A16A-498B-B9CE-DF52447FFE3B}" sibTransId="{B1DB1B35-54C5-415C-B35B-30E8AAFA78C8}"/>
    <dgm:cxn modelId="{AB18161F-063C-4EBE-9A78-7AB2BDCA9B03}" type="presOf" srcId="{6A88F2D5-6A94-4EE0-B74A-A2B2D67FEF37}" destId="{E1B77388-AC16-4122-B97D-D1AE2FE01E6E}" srcOrd="0" destOrd="0" presId="urn:microsoft.com/office/officeart/2005/8/layout/bList2"/>
    <dgm:cxn modelId="{3B19A520-43E7-49CA-A99B-6444B8BAA11D}" type="presOf" srcId="{36F927FE-27BD-4DCB-AE42-0C2F1D2315E5}" destId="{1BB330A0-40DE-4636-B18F-BE4111DEBC9D}" srcOrd="0" destOrd="0" presId="urn:microsoft.com/office/officeart/2005/8/layout/bList2"/>
    <dgm:cxn modelId="{514F662A-24CD-4142-8A46-D87C62741F75}" type="presOf" srcId="{7FC2B43B-5FC6-4503-9929-25591F7516F1}" destId="{1C2740CE-6B96-48D3-8DF7-00A6B0D655D3}" srcOrd="0" destOrd="0" presId="urn:microsoft.com/office/officeart/2005/8/layout/bList2"/>
    <dgm:cxn modelId="{F7B65A2E-B77B-4DA9-93D3-0AA9C154678C}" srcId="{F9B9784D-BD5C-4368-A2B7-6E4E06036632}" destId="{848BBF58-A264-43EA-8854-7DC02049728B}" srcOrd="3" destOrd="0" parTransId="{367C8E5B-018C-4836-9410-EE195B9C270F}" sibTransId="{70481595-2EC1-4631-B6BA-5CDCF439EEAC}"/>
    <dgm:cxn modelId="{58CA6F3F-5A5F-44C6-80AC-A509B7FCD3FF}" type="presOf" srcId="{9339549E-4CCD-4665-84DC-126CDAFC2C21}" destId="{AA9E299E-6CB3-42A4-BE0F-D3C6E6B4BFA5}" srcOrd="0" destOrd="0" presId="urn:microsoft.com/office/officeart/2005/8/layout/bList2"/>
    <dgm:cxn modelId="{C7DA735D-9828-490A-A4C3-13686C7A230F}" srcId="{B537897A-88EB-4396-9BFD-9ED9AC5CF4BD}" destId="{6A88F2D5-6A94-4EE0-B74A-A2B2D67FEF37}" srcOrd="0" destOrd="0" parTransId="{B2832C3D-9728-43FA-AC26-D81178C03556}" sibTransId="{F64E33A0-D92F-4465-A75A-DD14167E9900}"/>
    <dgm:cxn modelId="{A6D8A86F-04C4-4D9C-8B91-8DFAC5E0396D}" type="presOf" srcId="{B537897A-88EB-4396-9BFD-9ED9AC5CF4BD}" destId="{E9E72957-DE0B-48E0-85D2-E45EA6602E4A}" srcOrd="0" destOrd="0" presId="urn:microsoft.com/office/officeart/2005/8/layout/bList2"/>
    <dgm:cxn modelId="{29332E51-43FE-4539-9801-69C58497A1DC}" srcId="{0EE18E3A-0874-4839-817D-20029EFAFB7A}" destId="{C3B76608-B9CD-4F5A-8E20-30ACC78081FE}" srcOrd="1" destOrd="0" parTransId="{9F0623C9-E657-422E-96B5-CADDE72A9490}" sibTransId="{C59DD0B6-67AA-4D23-A1F9-42F0F88AA888}"/>
    <dgm:cxn modelId="{8678BE55-BE0E-4A4D-BB62-715260FA4441}" type="presOf" srcId="{F9B9784D-BD5C-4368-A2B7-6E4E06036632}" destId="{5085C765-D31F-45DB-BD01-36573E507BB4}" srcOrd="0" destOrd="0" presId="urn:microsoft.com/office/officeart/2005/8/layout/bList2"/>
    <dgm:cxn modelId="{11096E59-557D-4914-8EFC-C9F5F554C534}" type="presOf" srcId="{848BBF58-A264-43EA-8854-7DC02049728B}" destId="{1C2D8199-AAF6-4585-9A99-E2087B0983D7}" srcOrd="0" destOrd="0" presId="urn:microsoft.com/office/officeart/2005/8/layout/bList2"/>
    <dgm:cxn modelId="{837DD059-382C-4624-AEAD-0A39D751D44B}" srcId="{F9B9784D-BD5C-4368-A2B7-6E4E06036632}" destId="{307931D8-741A-4BF4-BB9A-C7CEA8975687}" srcOrd="0" destOrd="0" parTransId="{EE704D81-0A80-4A6D-89E5-8451D354C045}" sibTransId="{10DE9ECB-F2FB-44D4-8065-68928C927E97}"/>
    <dgm:cxn modelId="{1E02E57D-39C4-45AC-974B-84C72905734F}" srcId="{848BBF58-A264-43EA-8854-7DC02049728B}" destId="{36F927FE-27BD-4DCB-AE42-0C2F1D2315E5}" srcOrd="0" destOrd="0" parTransId="{09E38F12-AB4F-4735-BBDD-3F5A6BF987EF}" sibTransId="{94DC79EB-81A6-4F96-8776-034C2993882D}"/>
    <dgm:cxn modelId="{5D156D7E-2327-4E71-9D8E-922A64C269FC}" srcId="{F9B9784D-BD5C-4368-A2B7-6E4E06036632}" destId="{0EE18E3A-0874-4839-817D-20029EFAFB7A}" srcOrd="1" destOrd="0" parTransId="{AA1901BD-4C05-4BC7-AED7-2662A21F979C}" sibTransId="{9339549E-4CCD-4665-84DC-126CDAFC2C21}"/>
    <dgm:cxn modelId="{CCEC7286-A87A-410D-A363-94DA51B7AF70}" type="presOf" srcId="{10DE9ECB-F2FB-44D4-8065-68928C927E97}" destId="{E9DE857E-0DE7-4838-924F-0EDEFAB74EFD}" srcOrd="0" destOrd="0" presId="urn:microsoft.com/office/officeart/2005/8/layout/bList2"/>
    <dgm:cxn modelId="{816AFE9B-933C-43BD-BBF3-393A6E5B57CA}" type="presOf" srcId="{A46426B8-27D6-4685-AB58-677631F4BA97}" destId="{521510ED-CC2B-4945-9499-00E82AE96631}" srcOrd="0" destOrd="0" presId="urn:microsoft.com/office/officeart/2005/8/layout/bList2"/>
    <dgm:cxn modelId="{F0B7B5A5-B996-4B1F-B084-4A6D82310A5A}" type="presOf" srcId="{0EE18E3A-0874-4839-817D-20029EFAFB7A}" destId="{F11D7692-4374-45F4-9312-09830A404AAC}" srcOrd="1" destOrd="0" presId="urn:microsoft.com/office/officeart/2005/8/layout/bList2"/>
    <dgm:cxn modelId="{5FFD1AAD-F017-45C0-95B4-733C07694B05}" type="presOf" srcId="{307931D8-741A-4BF4-BB9A-C7CEA8975687}" destId="{6CBEE730-8FC5-445B-899C-6ACE6E0A9AA6}" srcOrd="1" destOrd="0" presId="urn:microsoft.com/office/officeart/2005/8/layout/bList2"/>
    <dgm:cxn modelId="{4D3ACCB1-67AE-432F-BAA5-0BEFACF27EA4}" srcId="{848BBF58-A264-43EA-8854-7DC02049728B}" destId="{8B140DED-7021-4023-BF78-3C205FC93471}" srcOrd="1" destOrd="0" parTransId="{1A853F6F-0461-43ED-81F2-D219954838ED}" sibTransId="{E033FA98-C2C5-4550-BACC-B93BC79811F9}"/>
    <dgm:cxn modelId="{6E1B99B2-E878-46E6-86AA-23767E8D7878}" type="presOf" srcId="{0EE18E3A-0874-4839-817D-20029EFAFB7A}" destId="{B0746B18-F411-4839-A7F6-E510F2943AF0}" srcOrd="0" destOrd="0" presId="urn:microsoft.com/office/officeart/2005/8/layout/bList2"/>
    <dgm:cxn modelId="{40A19FC9-35C7-40AA-B818-F165A22304C5}" srcId="{307931D8-741A-4BF4-BB9A-C7CEA8975687}" destId="{7FC2B43B-5FC6-4503-9929-25591F7516F1}" srcOrd="0" destOrd="0" parTransId="{A7B8BF57-36A9-4893-92AA-A474715AB1CD}" sibTransId="{0FCAB07B-E597-4B1F-BC4B-C7D90925858D}"/>
    <dgm:cxn modelId="{4D704ACD-4250-45E7-BD87-6EF706FAC917}" type="presOf" srcId="{848BBF58-A264-43EA-8854-7DC02049728B}" destId="{46C75B5B-E7B3-4F8D-AE84-F37035399DD2}" srcOrd="1" destOrd="0" presId="urn:microsoft.com/office/officeart/2005/8/layout/bList2"/>
    <dgm:cxn modelId="{360D11D4-5F02-4E4E-B796-DB46F2EE7C38}" type="presOf" srcId="{B537897A-88EB-4396-9BFD-9ED9AC5CF4BD}" destId="{F9B5D8E3-576E-46C3-91D7-46808DB5CF04}" srcOrd="1" destOrd="0" presId="urn:microsoft.com/office/officeart/2005/8/layout/bList2"/>
    <dgm:cxn modelId="{CCD6B5E2-86AC-490D-BC5B-308B3501EED5}" srcId="{F9B9784D-BD5C-4368-A2B7-6E4E06036632}" destId="{B537897A-88EB-4396-9BFD-9ED9AC5CF4BD}" srcOrd="2" destOrd="0" parTransId="{93E140D0-D3B2-4193-92BA-F9A9A325A1A3}" sibTransId="{A46426B8-27D6-4685-AB58-677631F4BA97}"/>
    <dgm:cxn modelId="{1A7CB4EC-9077-4589-A8A0-F9724B25B254}" type="presOf" srcId="{C3B76608-B9CD-4F5A-8E20-30ACC78081FE}" destId="{9E863116-2CAB-4AB7-98B6-4BA3DA20B6CF}" srcOrd="0" destOrd="1" presId="urn:microsoft.com/office/officeart/2005/8/layout/bList2"/>
    <dgm:cxn modelId="{4750D7EC-DA57-42E2-887C-EA2D285E2F0B}" type="presOf" srcId="{8B140DED-7021-4023-BF78-3C205FC93471}" destId="{1BB330A0-40DE-4636-B18F-BE4111DEBC9D}" srcOrd="0" destOrd="1" presId="urn:microsoft.com/office/officeart/2005/8/layout/bList2"/>
    <dgm:cxn modelId="{4F24CFE2-5769-4B12-85DC-F9FBE5BF6E06}" type="presParOf" srcId="{5085C765-D31F-45DB-BD01-36573E507BB4}" destId="{F6D7320B-9641-44B0-9400-FD3838639AAF}" srcOrd="0" destOrd="0" presId="urn:microsoft.com/office/officeart/2005/8/layout/bList2"/>
    <dgm:cxn modelId="{0AB6BA41-C4C7-4F6D-9E43-8D74A50CA456}" type="presParOf" srcId="{F6D7320B-9641-44B0-9400-FD3838639AAF}" destId="{1C2740CE-6B96-48D3-8DF7-00A6B0D655D3}" srcOrd="0" destOrd="0" presId="urn:microsoft.com/office/officeart/2005/8/layout/bList2"/>
    <dgm:cxn modelId="{0285D746-430A-4DA0-A77B-22CA5C9923F8}" type="presParOf" srcId="{F6D7320B-9641-44B0-9400-FD3838639AAF}" destId="{CBA5AEB3-669B-4373-9630-0F58C600D5F3}" srcOrd="1" destOrd="0" presId="urn:microsoft.com/office/officeart/2005/8/layout/bList2"/>
    <dgm:cxn modelId="{81412B83-B70B-4B13-A1DF-0B555F71B537}" type="presParOf" srcId="{F6D7320B-9641-44B0-9400-FD3838639AAF}" destId="{6CBEE730-8FC5-445B-899C-6ACE6E0A9AA6}" srcOrd="2" destOrd="0" presId="urn:microsoft.com/office/officeart/2005/8/layout/bList2"/>
    <dgm:cxn modelId="{9C6BA7F5-F833-4DB8-87EF-07D52219E2F2}" type="presParOf" srcId="{F6D7320B-9641-44B0-9400-FD3838639AAF}" destId="{D077FB4F-76C4-46A1-9C41-66AE567E9F84}" srcOrd="3" destOrd="0" presId="urn:microsoft.com/office/officeart/2005/8/layout/bList2"/>
    <dgm:cxn modelId="{A80D0A46-C29D-4E90-AEA4-7BECF89BD3BC}" type="presParOf" srcId="{5085C765-D31F-45DB-BD01-36573E507BB4}" destId="{E9DE857E-0DE7-4838-924F-0EDEFAB74EFD}" srcOrd="1" destOrd="0" presId="urn:microsoft.com/office/officeart/2005/8/layout/bList2"/>
    <dgm:cxn modelId="{1D406EAA-48A6-40CD-AB57-CA448393305E}" type="presParOf" srcId="{5085C765-D31F-45DB-BD01-36573E507BB4}" destId="{94BDC29F-2622-4308-9B37-5252D5ADD23A}" srcOrd="2" destOrd="0" presId="urn:microsoft.com/office/officeart/2005/8/layout/bList2"/>
    <dgm:cxn modelId="{F0C3B62A-25D4-4739-A74A-9F5A02390C50}" type="presParOf" srcId="{94BDC29F-2622-4308-9B37-5252D5ADD23A}" destId="{9E863116-2CAB-4AB7-98B6-4BA3DA20B6CF}" srcOrd="0" destOrd="0" presId="urn:microsoft.com/office/officeart/2005/8/layout/bList2"/>
    <dgm:cxn modelId="{FA6068DB-33DA-4984-B8DF-47CA7D50C904}" type="presParOf" srcId="{94BDC29F-2622-4308-9B37-5252D5ADD23A}" destId="{B0746B18-F411-4839-A7F6-E510F2943AF0}" srcOrd="1" destOrd="0" presId="urn:microsoft.com/office/officeart/2005/8/layout/bList2"/>
    <dgm:cxn modelId="{FB76EBAC-51F7-4B6C-B5C2-F65435886812}" type="presParOf" srcId="{94BDC29F-2622-4308-9B37-5252D5ADD23A}" destId="{F11D7692-4374-45F4-9312-09830A404AAC}" srcOrd="2" destOrd="0" presId="urn:microsoft.com/office/officeart/2005/8/layout/bList2"/>
    <dgm:cxn modelId="{1D7555B8-9A2E-4ADE-AB83-71DAD34E728E}" type="presParOf" srcId="{94BDC29F-2622-4308-9B37-5252D5ADD23A}" destId="{1C65834A-FFEC-4426-8F5B-7CA8460FBDEF}" srcOrd="3" destOrd="0" presId="urn:microsoft.com/office/officeart/2005/8/layout/bList2"/>
    <dgm:cxn modelId="{53B82B5A-9676-4B7F-9D40-8669302679D3}" type="presParOf" srcId="{5085C765-D31F-45DB-BD01-36573E507BB4}" destId="{AA9E299E-6CB3-42A4-BE0F-D3C6E6B4BFA5}" srcOrd="3" destOrd="0" presId="urn:microsoft.com/office/officeart/2005/8/layout/bList2"/>
    <dgm:cxn modelId="{5F27B281-AE16-4203-BB79-A4380CA359C4}" type="presParOf" srcId="{5085C765-D31F-45DB-BD01-36573E507BB4}" destId="{528C8468-BB2C-4A92-9B73-18F08407FFA1}" srcOrd="4" destOrd="0" presId="urn:microsoft.com/office/officeart/2005/8/layout/bList2"/>
    <dgm:cxn modelId="{BF25802E-B274-4C42-A4F9-E0E72FFF3748}" type="presParOf" srcId="{528C8468-BB2C-4A92-9B73-18F08407FFA1}" destId="{E1B77388-AC16-4122-B97D-D1AE2FE01E6E}" srcOrd="0" destOrd="0" presId="urn:microsoft.com/office/officeart/2005/8/layout/bList2"/>
    <dgm:cxn modelId="{3F59DB68-263F-4BC4-8A7F-03EFE91CAEB6}" type="presParOf" srcId="{528C8468-BB2C-4A92-9B73-18F08407FFA1}" destId="{E9E72957-DE0B-48E0-85D2-E45EA6602E4A}" srcOrd="1" destOrd="0" presId="urn:microsoft.com/office/officeart/2005/8/layout/bList2"/>
    <dgm:cxn modelId="{B6A0D725-E502-4BA9-A052-48BF678BAC37}" type="presParOf" srcId="{528C8468-BB2C-4A92-9B73-18F08407FFA1}" destId="{F9B5D8E3-576E-46C3-91D7-46808DB5CF04}" srcOrd="2" destOrd="0" presId="urn:microsoft.com/office/officeart/2005/8/layout/bList2"/>
    <dgm:cxn modelId="{090E2CF8-2807-44A8-BE42-693937482346}" type="presParOf" srcId="{528C8468-BB2C-4A92-9B73-18F08407FFA1}" destId="{5543C021-5BF3-45EC-A735-9413DA846059}" srcOrd="3" destOrd="0" presId="urn:microsoft.com/office/officeart/2005/8/layout/bList2"/>
    <dgm:cxn modelId="{B116BC65-C7DE-43A4-A9AE-427B04095198}" type="presParOf" srcId="{5085C765-D31F-45DB-BD01-36573E507BB4}" destId="{521510ED-CC2B-4945-9499-00E82AE96631}" srcOrd="5" destOrd="0" presId="urn:microsoft.com/office/officeart/2005/8/layout/bList2"/>
    <dgm:cxn modelId="{918D0D81-2D83-4C94-94A7-29EEB049D214}" type="presParOf" srcId="{5085C765-D31F-45DB-BD01-36573E507BB4}" destId="{6C2338E6-A3B3-49AD-ADA6-6F6D19C8A5A6}" srcOrd="6" destOrd="0" presId="urn:microsoft.com/office/officeart/2005/8/layout/bList2"/>
    <dgm:cxn modelId="{96DFEA3D-1A6E-4359-AD58-FD06A4DAB2FD}" type="presParOf" srcId="{6C2338E6-A3B3-49AD-ADA6-6F6D19C8A5A6}" destId="{1BB330A0-40DE-4636-B18F-BE4111DEBC9D}" srcOrd="0" destOrd="0" presId="urn:microsoft.com/office/officeart/2005/8/layout/bList2"/>
    <dgm:cxn modelId="{459BBBA7-097E-4728-B11F-6A1A99DE20ED}" type="presParOf" srcId="{6C2338E6-A3B3-49AD-ADA6-6F6D19C8A5A6}" destId="{1C2D8199-AAF6-4585-9A99-E2087B0983D7}" srcOrd="1" destOrd="0" presId="urn:microsoft.com/office/officeart/2005/8/layout/bList2"/>
    <dgm:cxn modelId="{81CB750C-B49F-4C38-A52E-96C271D8506E}" type="presParOf" srcId="{6C2338E6-A3B3-49AD-ADA6-6F6D19C8A5A6}" destId="{46C75B5B-E7B3-4F8D-AE84-F37035399DD2}" srcOrd="2" destOrd="0" presId="urn:microsoft.com/office/officeart/2005/8/layout/bList2"/>
    <dgm:cxn modelId="{97DF23A1-ACB6-464F-8140-4059AAB22EB8}" type="presParOf" srcId="{6C2338E6-A3B3-49AD-ADA6-6F6D19C8A5A6}" destId="{2C4D2B81-8997-42D6-9BDA-31E104437FA8}" srcOrd="3" destOrd="0" presId="urn:microsoft.com/office/officeart/2005/8/layout/b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9B9784D-BD5C-4368-A2B7-6E4E06036632}" type="doc">
      <dgm:prSet loTypeId="urn:microsoft.com/office/officeart/2005/8/layout/bList2" loCatId="picture" qsTypeId="urn:microsoft.com/office/officeart/2005/8/quickstyle/simple5" qsCatId="simple" csTypeId="urn:microsoft.com/office/officeart/2005/8/colors/accent1_2" csCatId="accent1" phldr="1"/>
      <dgm:spPr/>
      <dgm:t>
        <a:bodyPr/>
        <a:lstStyle/>
        <a:p>
          <a:pPr rtl="1"/>
          <a:endParaRPr lang="he-IL"/>
        </a:p>
      </dgm:t>
    </dgm:pt>
    <dgm:pt modelId="{307931D8-741A-4BF4-BB9A-C7CEA8975687}">
      <dgm:prSet phldrT="[טקסט]"/>
      <dgm:spPr/>
      <dgm:t>
        <a:bodyPr/>
        <a:lstStyle/>
        <a:p>
          <a:pPr algn="r" rtl="1"/>
          <a:r>
            <a:rPr lang="he-IL" dirty="0">
              <a:latin typeface="David" panose="020E0502060401010101" pitchFamily="34" charset="-79"/>
              <a:cs typeface="David" panose="020E0502060401010101" pitchFamily="34" charset="-79"/>
            </a:rPr>
            <a:t>מגבלות תקופתיות</a:t>
          </a:r>
          <a:endParaRPr lang="he-IL" dirty="0"/>
        </a:p>
      </dgm:t>
    </dgm:pt>
    <dgm:pt modelId="{EE704D81-0A80-4A6D-89E5-8451D354C045}" type="parTrans" cxnId="{837DD059-382C-4624-AEAD-0A39D751D44B}">
      <dgm:prSet/>
      <dgm:spPr/>
      <dgm:t>
        <a:bodyPr/>
        <a:lstStyle/>
        <a:p>
          <a:pPr rtl="1"/>
          <a:endParaRPr lang="he-IL"/>
        </a:p>
      </dgm:t>
    </dgm:pt>
    <dgm:pt modelId="{10DE9ECB-F2FB-44D4-8065-68928C927E97}" type="sibTrans" cxnId="{837DD059-382C-4624-AEAD-0A39D751D44B}">
      <dgm:prSet/>
      <dgm:spPr/>
      <dgm:t>
        <a:bodyPr/>
        <a:lstStyle/>
        <a:p>
          <a:pPr rtl="1"/>
          <a:endParaRPr lang="he-IL"/>
        </a:p>
      </dgm:t>
    </dgm:pt>
    <dgm:pt modelId="{0EE18E3A-0874-4839-817D-20029EFAFB7A}">
      <dgm:prSet phldrT="[טקסט]"/>
      <dgm:spPr/>
      <dgm:t>
        <a:bodyPr/>
        <a:lstStyle/>
        <a:p>
          <a:pPr algn="r" rtl="1"/>
          <a:r>
            <a:rPr lang="he-IL" dirty="0">
              <a:latin typeface="David" panose="020E0502060401010101" pitchFamily="34" charset="-79"/>
              <a:cs typeface="David" panose="020E0502060401010101" pitchFamily="34" charset="-79"/>
            </a:rPr>
            <a:t>מגבלות טכנולוגיות</a:t>
          </a:r>
          <a:endParaRPr lang="he-IL" dirty="0"/>
        </a:p>
      </dgm:t>
    </dgm:pt>
    <dgm:pt modelId="{AA1901BD-4C05-4BC7-AED7-2662A21F979C}" type="parTrans" cxnId="{5D156D7E-2327-4E71-9D8E-922A64C269FC}">
      <dgm:prSet/>
      <dgm:spPr/>
      <dgm:t>
        <a:bodyPr/>
        <a:lstStyle/>
        <a:p>
          <a:pPr rtl="1"/>
          <a:endParaRPr lang="he-IL"/>
        </a:p>
      </dgm:t>
    </dgm:pt>
    <dgm:pt modelId="{9339549E-4CCD-4665-84DC-126CDAFC2C21}" type="sibTrans" cxnId="{5D156D7E-2327-4E71-9D8E-922A64C269FC}">
      <dgm:prSet/>
      <dgm:spPr/>
      <dgm:t>
        <a:bodyPr/>
        <a:lstStyle/>
        <a:p>
          <a:pPr rtl="1"/>
          <a:endParaRPr lang="he-IL"/>
        </a:p>
      </dgm:t>
    </dgm:pt>
    <dgm:pt modelId="{B537897A-88EB-4396-9BFD-9ED9AC5CF4BD}">
      <dgm:prSet phldrT="[טקסט]"/>
      <dgm:spPr/>
      <dgm:t>
        <a:bodyPr/>
        <a:lstStyle/>
        <a:p>
          <a:pPr algn="r" rtl="1"/>
          <a:r>
            <a:rPr lang="he-IL" dirty="0">
              <a:latin typeface="David" panose="020E0502060401010101" pitchFamily="34" charset="-79"/>
              <a:cs typeface="David" panose="020E0502060401010101" pitchFamily="34" charset="-79"/>
            </a:rPr>
            <a:t>מגבלות דמוגרפיות</a:t>
          </a:r>
          <a:endParaRPr lang="he-IL" dirty="0"/>
        </a:p>
      </dgm:t>
    </dgm:pt>
    <dgm:pt modelId="{93E140D0-D3B2-4193-92BA-F9A9A325A1A3}" type="parTrans" cxnId="{CCD6B5E2-86AC-490D-BC5B-308B3501EED5}">
      <dgm:prSet/>
      <dgm:spPr/>
      <dgm:t>
        <a:bodyPr/>
        <a:lstStyle/>
        <a:p>
          <a:pPr rtl="1"/>
          <a:endParaRPr lang="he-IL"/>
        </a:p>
      </dgm:t>
    </dgm:pt>
    <dgm:pt modelId="{A46426B8-27D6-4685-AB58-677631F4BA97}" type="sibTrans" cxnId="{CCD6B5E2-86AC-490D-BC5B-308B3501EED5}">
      <dgm:prSet/>
      <dgm:spPr/>
      <dgm:t>
        <a:bodyPr/>
        <a:lstStyle/>
        <a:p>
          <a:pPr rtl="1"/>
          <a:endParaRPr lang="he-IL"/>
        </a:p>
      </dgm:t>
    </dgm:pt>
    <dgm:pt modelId="{7FC2B43B-5FC6-4503-9929-25591F7516F1}">
      <dgm:prSet custT="1"/>
      <dgm:spPr/>
      <dgm:t>
        <a:bodyPr/>
        <a:lstStyle/>
        <a:p>
          <a:pPr rtl="1">
            <a:buFont typeface="Arial" panose="020B0604020202020204" pitchFamily="34" charset="0"/>
            <a:buChar char="•"/>
          </a:pPr>
          <a:r>
            <a:rPr lang="he-IL" sz="2200" dirty="0">
              <a:latin typeface="David" panose="020E0502060401010101" pitchFamily="34" charset="-79"/>
              <a:cs typeface="David" panose="020E0502060401010101" pitchFamily="34" charset="-79"/>
            </a:rPr>
            <a:t>המחקר נערך בתקופה של מעבר לעבודה דיגיטלית בעקבות מגפת הקורונה, ולכן הממצאים עשויים להיות ספציפיים לתקופה זו.</a:t>
          </a:r>
          <a:endParaRPr lang="he-IL" sz="2200" dirty="0"/>
        </a:p>
      </dgm:t>
    </dgm:pt>
    <dgm:pt modelId="{A7B8BF57-36A9-4893-92AA-A474715AB1CD}" type="parTrans" cxnId="{40A19FC9-35C7-40AA-B818-F165A22304C5}">
      <dgm:prSet/>
      <dgm:spPr/>
      <dgm:t>
        <a:bodyPr/>
        <a:lstStyle/>
        <a:p>
          <a:pPr rtl="1"/>
          <a:endParaRPr lang="he-IL"/>
        </a:p>
      </dgm:t>
    </dgm:pt>
    <dgm:pt modelId="{0FCAB07B-E597-4B1F-BC4B-C7D90925858D}" type="sibTrans" cxnId="{40A19FC9-35C7-40AA-B818-F165A22304C5}">
      <dgm:prSet/>
      <dgm:spPr/>
      <dgm:t>
        <a:bodyPr/>
        <a:lstStyle/>
        <a:p>
          <a:pPr rtl="1"/>
          <a:endParaRPr lang="he-IL"/>
        </a:p>
      </dgm:t>
    </dgm:pt>
    <dgm:pt modelId="{AA8A707C-35CE-4F6C-8DF3-AA0DE782FE43}">
      <dgm:prSet custT="1"/>
      <dgm:spPr/>
      <dgm:t>
        <a:bodyPr/>
        <a:lstStyle/>
        <a:p>
          <a:pPr algn="r" rtl="1">
            <a:buFont typeface="Arial" panose="020B0604020202020204" pitchFamily="34" charset="0"/>
            <a:buChar char="•"/>
          </a:pPr>
          <a:r>
            <a:rPr lang="he-IL" sz="2200" dirty="0">
              <a:latin typeface="David" panose="020E0502060401010101" pitchFamily="34" charset="-79"/>
              <a:cs typeface="David" panose="020E0502060401010101" pitchFamily="34" charset="-79"/>
            </a:rPr>
            <a:t>המחקר לא התייחס להבדלים בין סוגי הטכנולוגיות הדיגיטליות השונות והשפעתן הייחודית על שיתוף ידע וביצועי עבודה.</a:t>
          </a:r>
        </a:p>
      </dgm:t>
    </dgm:pt>
    <dgm:pt modelId="{FF80AB0F-A16A-498B-B9CE-DF52447FFE3B}" type="parTrans" cxnId="{0D821617-BCCE-4790-8210-C12304D3B5FA}">
      <dgm:prSet/>
      <dgm:spPr/>
      <dgm:t>
        <a:bodyPr/>
        <a:lstStyle/>
        <a:p>
          <a:pPr rtl="1"/>
          <a:endParaRPr lang="he-IL"/>
        </a:p>
      </dgm:t>
    </dgm:pt>
    <dgm:pt modelId="{B1DB1B35-54C5-415C-B35B-30E8AAFA78C8}" type="sibTrans" cxnId="{0D821617-BCCE-4790-8210-C12304D3B5FA}">
      <dgm:prSet/>
      <dgm:spPr/>
      <dgm:t>
        <a:bodyPr/>
        <a:lstStyle/>
        <a:p>
          <a:pPr rtl="1"/>
          <a:endParaRPr lang="he-IL"/>
        </a:p>
      </dgm:t>
    </dgm:pt>
    <dgm:pt modelId="{C3B76608-B9CD-4F5A-8E20-30ACC78081FE}">
      <dgm:prSet/>
      <dgm:spPr/>
      <dgm:t>
        <a:bodyPr/>
        <a:lstStyle/>
        <a:p>
          <a:pPr algn="r" rtl="1"/>
          <a:endParaRPr lang="he-IL" sz="1900" dirty="0"/>
        </a:p>
      </dgm:t>
    </dgm:pt>
    <dgm:pt modelId="{9F0623C9-E657-422E-96B5-CADDE72A9490}" type="parTrans" cxnId="{29332E51-43FE-4539-9801-69C58497A1DC}">
      <dgm:prSet/>
      <dgm:spPr/>
      <dgm:t>
        <a:bodyPr/>
        <a:lstStyle/>
        <a:p>
          <a:pPr rtl="1"/>
          <a:endParaRPr lang="he-IL"/>
        </a:p>
      </dgm:t>
    </dgm:pt>
    <dgm:pt modelId="{C59DD0B6-67AA-4D23-A1F9-42F0F88AA888}" type="sibTrans" cxnId="{29332E51-43FE-4539-9801-69C58497A1DC}">
      <dgm:prSet/>
      <dgm:spPr/>
      <dgm:t>
        <a:bodyPr/>
        <a:lstStyle/>
        <a:p>
          <a:pPr rtl="1"/>
          <a:endParaRPr lang="he-IL"/>
        </a:p>
      </dgm:t>
    </dgm:pt>
    <dgm:pt modelId="{848BBF58-A264-43EA-8854-7DC02049728B}">
      <dgm:prSet/>
      <dgm:spPr/>
      <dgm:t>
        <a:bodyPr/>
        <a:lstStyle/>
        <a:p>
          <a:pPr algn="r" rtl="1"/>
          <a:r>
            <a:rPr lang="he-IL" dirty="0">
              <a:latin typeface="David" panose="020E0502060401010101" pitchFamily="34" charset="-79"/>
              <a:cs typeface="David" panose="020E0502060401010101" pitchFamily="34" charset="-79"/>
            </a:rPr>
            <a:t>מגבלות גיאוגרפיות</a:t>
          </a:r>
          <a:endParaRPr lang="he-IL" dirty="0"/>
        </a:p>
      </dgm:t>
    </dgm:pt>
    <dgm:pt modelId="{367C8E5B-018C-4836-9410-EE195B9C270F}" type="parTrans" cxnId="{F7B65A2E-B77B-4DA9-93D3-0AA9C154678C}">
      <dgm:prSet/>
      <dgm:spPr/>
      <dgm:t>
        <a:bodyPr/>
        <a:lstStyle/>
        <a:p>
          <a:pPr rtl="1"/>
          <a:endParaRPr lang="he-IL"/>
        </a:p>
      </dgm:t>
    </dgm:pt>
    <dgm:pt modelId="{70481595-2EC1-4631-B6BA-5CDCF439EEAC}" type="sibTrans" cxnId="{F7B65A2E-B77B-4DA9-93D3-0AA9C154678C}">
      <dgm:prSet/>
      <dgm:spPr/>
      <dgm:t>
        <a:bodyPr/>
        <a:lstStyle/>
        <a:p>
          <a:pPr rtl="1"/>
          <a:endParaRPr lang="he-IL"/>
        </a:p>
      </dgm:t>
    </dgm:pt>
    <dgm:pt modelId="{6A88F2D5-6A94-4EE0-B74A-A2B2D67FEF37}">
      <dgm:prSet custT="1"/>
      <dgm:spPr/>
      <dgm:t>
        <a:bodyPr/>
        <a:lstStyle/>
        <a:p>
          <a:pPr algn="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לא בחן את ההשפעה של תכונות אישיות, כמו מאפיינים אישיים וגישות על שיתוף ידע וביצועי עבודה.</a:t>
          </a:r>
          <a:endParaRPr lang="he-IL" sz="2300" dirty="0"/>
        </a:p>
      </dgm:t>
    </dgm:pt>
    <dgm:pt modelId="{B2832C3D-9728-43FA-AC26-D81178C03556}" type="parTrans" cxnId="{C7DA735D-9828-490A-A4C3-13686C7A230F}">
      <dgm:prSet/>
      <dgm:spPr/>
      <dgm:t>
        <a:bodyPr/>
        <a:lstStyle/>
        <a:p>
          <a:pPr rtl="1"/>
          <a:endParaRPr lang="he-IL"/>
        </a:p>
      </dgm:t>
    </dgm:pt>
    <dgm:pt modelId="{F64E33A0-D92F-4465-A75A-DD14167E9900}" type="sibTrans" cxnId="{C7DA735D-9828-490A-A4C3-13686C7A230F}">
      <dgm:prSet/>
      <dgm:spPr/>
      <dgm:t>
        <a:bodyPr/>
        <a:lstStyle/>
        <a:p>
          <a:pPr rtl="1"/>
          <a:endParaRPr lang="he-IL"/>
        </a:p>
      </dgm:t>
    </dgm:pt>
    <dgm:pt modelId="{36F927FE-27BD-4DCB-AE42-0C2F1D2315E5}">
      <dgm:prSet custT="1"/>
      <dgm:spPr/>
      <dgm:t>
        <a:bodyPr/>
        <a:lstStyle/>
        <a:p>
          <a:pPr algn="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נערך באוסטרליה בלבד, ולכן הממצאים עשויים להיות רלוונטיים בעיקר למדינות עם תרבות דומה.</a:t>
          </a:r>
        </a:p>
      </dgm:t>
    </dgm:pt>
    <dgm:pt modelId="{09E38F12-AB4F-4735-BBDD-3F5A6BF987EF}" type="parTrans" cxnId="{1E02E57D-39C4-45AC-974B-84C72905734F}">
      <dgm:prSet/>
      <dgm:spPr/>
      <dgm:t>
        <a:bodyPr/>
        <a:lstStyle/>
        <a:p>
          <a:pPr rtl="1"/>
          <a:endParaRPr lang="he-IL"/>
        </a:p>
      </dgm:t>
    </dgm:pt>
    <dgm:pt modelId="{94DC79EB-81A6-4F96-8776-034C2993882D}" type="sibTrans" cxnId="{1E02E57D-39C4-45AC-974B-84C72905734F}">
      <dgm:prSet/>
      <dgm:spPr/>
      <dgm:t>
        <a:bodyPr/>
        <a:lstStyle/>
        <a:p>
          <a:pPr rtl="1"/>
          <a:endParaRPr lang="he-IL"/>
        </a:p>
      </dgm:t>
    </dgm:pt>
    <dgm:pt modelId="{8B140DED-7021-4023-BF78-3C205FC93471}">
      <dgm:prSet/>
      <dgm:spPr/>
      <dgm:t>
        <a:bodyPr/>
        <a:lstStyle/>
        <a:p>
          <a:pPr algn="r" rtl="1"/>
          <a:endParaRPr lang="he-IL" sz="1900" dirty="0"/>
        </a:p>
      </dgm:t>
    </dgm:pt>
    <dgm:pt modelId="{1A853F6F-0461-43ED-81F2-D219954838ED}" type="parTrans" cxnId="{4D3ACCB1-67AE-432F-BAA5-0BEFACF27EA4}">
      <dgm:prSet/>
      <dgm:spPr/>
      <dgm:t>
        <a:bodyPr/>
        <a:lstStyle/>
        <a:p>
          <a:pPr rtl="1"/>
          <a:endParaRPr lang="he-IL"/>
        </a:p>
      </dgm:t>
    </dgm:pt>
    <dgm:pt modelId="{E033FA98-C2C5-4550-BACC-B93BC79811F9}" type="sibTrans" cxnId="{4D3ACCB1-67AE-432F-BAA5-0BEFACF27EA4}">
      <dgm:prSet/>
      <dgm:spPr/>
      <dgm:t>
        <a:bodyPr/>
        <a:lstStyle/>
        <a:p>
          <a:pPr rtl="1"/>
          <a:endParaRPr lang="he-IL"/>
        </a:p>
      </dgm:t>
    </dgm:pt>
    <dgm:pt modelId="{5085C765-D31F-45DB-BD01-36573E507BB4}" type="pres">
      <dgm:prSet presAssocID="{F9B9784D-BD5C-4368-A2B7-6E4E06036632}" presName="diagram" presStyleCnt="0">
        <dgm:presLayoutVars>
          <dgm:dir/>
          <dgm:animLvl val="lvl"/>
          <dgm:resizeHandles val="exact"/>
        </dgm:presLayoutVars>
      </dgm:prSet>
      <dgm:spPr/>
    </dgm:pt>
    <dgm:pt modelId="{F6D7320B-9641-44B0-9400-FD3838639AAF}" type="pres">
      <dgm:prSet presAssocID="{307931D8-741A-4BF4-BB9A-C7CEA8975687}" presName="compNode" presStyleCnt="0"/>
      <dgm:spPr/>
    </dgm:pt>
    <dgm:pt modelId="{1C2740CE-6B96-48D3-8DF7-00A6B0D655D3}" type="pres">
      <dgm:prSet presAssocID="{307931D8-741A-4BF4-BB9A-C7CEA8975687}" presName="childRect" presStyleLbl="bgAcc1" presStyleIdx="0" presStyleCnt="4">
        <dgm:presLayoutVars>
          <dgm:bulletEnabled val="1"/>
        </dgm:presLayoutVars>
      </dgm:prSet>
      <dgm:spPr/>
    </dgm:pt>
    <dgm:pt modelId="{CBA5AEB3-669B-4373-9630-0F58C600D5F3}" type="pres">
      <dgm:prSet presAssocID="{307931D8-741A-4BF4-BB9A-C7CEA8975687}" presName="parentText" presStyleLbl="node1" presStyleIdx="0" presStyleCnt="0">
        <dgm:presLayoutVars>
          <dgm:chMax val="0"/>
          <dgm:bulletEnabled val="1"/>
        </dgm:presLayoutVars>
      </dgm:prSet>
      <dgm:spPr/>
    </dgm:pt>
    <dgm:pt modelId="{6CBEE730-8FC5-445B-899C-6ACE6E0A9AA6}" type="pres">
      <dgm:prSet presAssocID="{307931D8-741A-4BF4-BB9A-C7CEA8975687}" presName="parentRect" presStyleLbl="alignNode1" presStyleIdx="0" presStyleCnt="4"/>
      <dgm:spPr/>
    </dgm:pt>
    <dgm:pt modelId="{D077FB4F-76C4-46A1-9C41-66AE567E9F84}" type="pres">
      <dgm:prSet presAssocID="{307931D8-741A-4BF4-BB9A-C7CEA8975687}" presName="adorn" presStyleLbl="fgAccFollow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ovid-19 עם מילוי מלא"/>
        </a:ext>
      </dgm:extLst>
    </dgm:pt>
    <dgm:pt modelId="{E9DE857E-0DE7-4838-924F-0EDEFAB74EFD}" type="pres">
      <dgm:prSet presAssocID="{10DE9ECB-F2FB-44D4-8065-68928C927E97}" presName="sibTrans" presStyleLbl="sibTrans2D1" presStyleIdx="0" presStyleCnt="0"/>
      <dgm:spPr/>
    </dgm:pt>
    <dgm:pt modelId="{94BDC29F-2622-4308-9B37-5252D5ADD23A}" type="pres">
      <dgm:prSet presAssocID="{0EE18E3A-0874-4839-817D-20029EFAFB7A}" presName="compNode" presStyleCnt="0"/>
      <dgm:spPr/>
    </dgm:pt>
    <dgm:pt modelId="{9E863116-2CAB-4AB7-98B6-4BA3DA20B6CF}" type="pres">
      <dgm:prSet presAssocID="{0EE18E3A-0874-4839-817D-20029EFAFB7A}" presName="childRect" presStyleLbl="bgAcc1" presStyleIdx="1" presStyleCnt="4">
        <dgm:presLayoutVars>
          <dgm:bulletEnabled val="1"/>
        </dgm:presLayoutVars>
      </dgm:prSet>
      <dgm:spPr/>
    </dgm:pt>
    <dgm:pt modelId="{B0746B18-F411-4839-A7F6-E510F2943AF0}" type="pres">
      <dgm:prSet presAssocID="{0EE18E3A-0874-4839-817D-20029EFAFB7A}" presName="parentText" presStyleLbl="node1" presStyleIdx="0" presStyleCnt="0">
        <dgm:presLayoutVars>
          <dgm:chMax val="0"/>
          <dgm:bulletEnabled val="1"/>
        </dgm:presLayoutVars>
      </dgm:prSet>
      <dgm:spPr/>
    </dgm:pt>
    <dgm:pt modelId="{F11D7692-4374-45F4-9312-09830A404AAC}" type="pres">
      <dgm:prSet presAssocID="{0EE18E3A-0874-4839-817D-20029EFAFB7A}" presName="parentRect" presStyleLbl="alignNode1" presStyleIdx="1" presStyleCnt="4"/>
      <dgm:spPr/>
    </dgm:pt>
    <dgm:pt modelId="{1C65834A-FFEC-4426-8F5B-7CA8460FBDEF}" type="pres">
      <dgm:prSet presAssocID="{0EE18E3A-0874-4839-817D-20029EFAFB7A}" presName="adorn" presStyleLbl="fgAccFollow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ממשק משתמש וחוויית משתמש קו מיתאר"/>
        </a:ext>
      </dgm:extLst>
    </dgm:pt>
    <dgm:pt modelId="{AA9E299E-6CB3-42A4-BE0F-D3C6E6B4BFA5}" type="pres">
      <dgm:prSet presAssocID="{9339549E-4CCD-4665-84DC-126CDAFC2C21}" presName="sibTrans" presStyleLbl="sibTrans2D1" presStyleIdx="0" presStyleCnt="0"/>
      <dgm:spPr/>
    </dgm:pt>
    <dgm:pt modelId="{528C8468-BB2C-4A92-9B73-18F08407FFA1}" type="pres">
      <dgm:prSet presAssocID="{B537897A-88EB-4396-9BFD-9ED9AC5CF4BD}" presName="compNode" presStyleCnt="0"/>
      <dgm:spPr/>
    </dgm:pt>
    <dgm:pt modelId="{E1B77388-AC16-4122-B97D-D1AE2FE01E6E}" type="pres">
      <dgm:prSet presAssocID="{B537897A-88EB-4396-9BFD-9ED9AC5CF4BD}" presName="childRect" presStyleLbl="bgAcc1" presStyleIdx="2" presStyleCnt="4">
        <dgm:presLayoutVars>
          <dgm:bulletEnabled val="1"/>
        </dgm:presLayoutVars>
      </dgm:prSet>
      <dgm:spPr/>
    </dgm:pt>
    <dgm:pt modelId="{E9E72957-DE0B-48E0-85D2-E45EA6602E4A}" type="pres">
      <dgm:prSet presAssocID="{B537897A-88EB-4396-9BFD-9ED9AC5CF4BD}" presName="parentText" presStyleLbl="node1" presStyleIdx="0" presStyleCnt="0">
        <dgm:presLayoutVars>
          <dgm:chMax val="0"/>
          <dgm:bulletEnabled val="1"/>
        </dgm:presLayoutVars>
      </dgm:prSet>
      <dgm:spPr/>
    </dgm:pt>
    <dgm:pt modelId="{F9B5D8E3-576E-46C3-91D7-46808DB5CF04}" type="pres">
      <dgm:prSet presAssocID="{B537897A-88EB-4396-9BFD-9ED9AC5CF4BD}" presName="parentRect" presStyleLbl="alignNode1" presStyleIdx="2" presStyleCnt="4"/>
      <dgm:spPr/>
    </dgm:pt>
    <dgm:pt modelId="{5543C021-5BF3-45EC-A735-9413DA846059}" type="pres">
      <dgm:prSet presAssocID="{B537897A-88EB-4396-9BFD-9ED9AC5CF4BD}" presName="adorn" presStyleLbl="fgAccFollow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משפיע עם מילוי מלא"/>
        </a:ext>
      </dgm:extLst>
    </dgm:pt>
    <dgm:pt modelId="{521510ED-CC2B-4945-9499-00E82AE96631}" type="pres">
      <dgm:prSet presAssocID="{A46426B8-27D6-4685-AB58-677631F4BA97}" presName="sibTrans" presStyleLbl="sibTrans2D1" presStyleIdx="0" presStyleCnt="0"/>
      <dgm:spPr/>
    </dgm:pt>
    <dgm:pt modelId="{6C2338E6-A3B3-49AD-ADA6-6F6D19C8A5A6}" type="pres">
      <dgm:prSet presAssocID="{848BBF58-A264-43EA-8854-7DC02049728B}" presName="compNode" presStyleCnt="0"/>
      <dgm:spPr/>
    </dgm:pt>
    <dgm:pt modelId="{1BB330A0-40DE-4636-B18F-BE4111DEBC9D}" type="pres">
      <dgm:prSet presAssocID="{848BBF58-A264-43EA-8854-7DC02049728B}" presName="childRect" presStyleLbl="bgAcc1" presStyleIdx="3" presStyleCnt="4">
        <dgm:presLayoutVars>
          <dgm:bulletEnabled val="1"/>
        </dgm:presLayoutVars>
      </dgm:prSet>
      <dgm:spPr/>
    </dgm:pt>
    <dgm:pt modelId="{1C2D8199-AAF6-4585-9A99-E2087B0983D7}" type="pres">
      <dgm:prSet presAssocID="{848BBF58-A264-43EA-8854-7DC02049728B}" presName="parentText" presStyleLbl="node1" presStyleIdx="0" presStyleCnt="0">
        <dgm:presLayoutVars>
          <dgm:chMax val="0"/>
          <dgm:bulletEnabled val="1"/>
        </dgm:presLayoutVars>
      </dgm:prSet>
      <dgm:spPr/>
    </dgm:pt>
    <dgm:pt modelId="{46C75B5B-E7B3-4F8D-AE84-F37035399DD2}" type="pres">
      <dgm:prSet presAssocID="{848BBF58-A264-43EA-8854-7DC02049728B}" presName="parentRect" presStyleLbl="alignNode1" presStyleIdx="3" presStyleCnt="4"/>
      <dgm:spPr/>
    </dgm:pt>
    <dgm:pt modelId="{2C4D2B81-8997-42D6-9BDA-31E104437FA8}" type="pres">
      <dgm:prSet presAssocID="{848BBF58-A264-43EA-8854-7DC02049728B}" presName="adorn" presStyleLbl="fgAccFollow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גלובוס כדור הארץ: אסיה ואוסטרליה עם מילוי מלא"/>
        </a:ext>
      </dgm:extLst>
    </dgm:pt>
  </dgm:ptLst>
  <dgm:cxnLst>
    <dgm:cxn modelId="{A9B28504-6F0D-4643-9FC9-A95C421CD1CE}" type="presOf" srcId="{307931D8-741A-4BF4-BB9A-C7CEA8975687}" destId="{CBA5AEB3-669B-4373-9630-0F58C600D5F3}" srcOrd="0" destOrd="0" presId="urn:microsoft.com/office/officeart/2005/8/layout/bList2"/>
    <dgm:cxn modelId="{40FFC612-251F-4197-B728-36DD1AED2331}" type="presOf" srcId="{AA8A707C-35CE-4F6C-8DF3-AA0DE782FE43}" destId="{9E863116-2CAB-4AB7-98B6-4BA3DA20B6CF}" srcOrd="0" destOrd="0" presId="urn:microsoft.com/office/officeart/2005/8/layout/bList2"/>
    <dgm:cxn modelId="{0D821617-BCCE-4790-8210-C12304D3B5FA}" srcId="{0EE18E3A-0874-4839-817D-20029EFAFB7A}" destId="{AA8A707C-35CE-4F6C-8DF3-AA0DE782FE43}" srcOrd="0" destOrd="0" parTransId="{FF80AB0F-A16A-498B-B9CE-DF52447FFE3B}" sibTransId="{B1DB1B35-54C5-415C-B35B-30E8AAFA78C8}"/>
    <dgm:cxn modelId="{AB18161F-063C-4EBE-9A78-7AB2BDCA9B03}" type="presOf" srcId="{6A88F2D5-6A94-4EE0-B74A-A2B2D67FEF37}" destId="{E1B77388-AC16-4122-B97D-D1AE2FE01E6E}" srcOrd="0" destOrd="0" presId="urn:microsoft.com/office/officeart/2005/8/layout/bList2"/>
    <dgm:cxn modelId="{3B19A520-43E7-49CA-A99B-6444B8BAA11D}" type="presOf" srcId="{36F927FE-27BD-4DCB-AE42-0C2F1D2315E5}" destId="{1BB330A0-40DE-4636-B18F-BE4111DEBC9D}" srcOrd="0" destOrd="0" presId="urn:microsoft.com/office/officeart/2005/8/layout/bList2"/>
    <dgm:cxn modelId="{514F662A-24CD-4142-8A46-D87C62741F75}" type="presOf" srcId="{7FC2B43B-5FC6-4503-9929-25591F7516F1}" destId="{1C2740CE-6B96-48D3-8DF7-00A6B0D655D3}" srcOrd="0" destOrd="0" presId="urn:microsoft.com/office/officeart/2005/8/layout/bList2"/>
    <dgm:cxn modelId="{F7B65A2E-B77B-4DA9-93D3-0AA9C154678C}" srcId="{F9B9784D-BD5C-4368-A2B7-6E4E06036632}" destId="{848BBF58-A264-43EA-8854-7DC02049728B}" srcOrd="3" destOrd="0" parTransId="{367C8E5B-018C-4836-9410-EE195B9C270F}" sibTransId="{70481595-2EC1-4631-B6BA-5CDCF439EEAC}"/>
    <dgm:cxn modelId="{58CA6F3F-5A5F-44C6-80AC-A509B7FCD3FF}" type="presOf" srcId="{9339549E-4CCD-4665-84DC-126CDAFC2C21}" destId="{AA9E299E-6CB3-42A4-BE0F-D3C6E6B4BFA5}" srcOrd="0" destOrd="0" presId="urn:microsoft.com/office/officeart/2005/8/layout/bList2"/>
    <dgm:cxn modelId="{C7DA735D-9828-490A-A4C3-13686C7A230F}" srcId="{B537897A-88EB-4396-9BFD-9ED9AC5CF4BD}" destId="{6A88F2D5-6A94-4EE0-B74A-A2B2D67FEF37}" srcOrd="0" destOrd="0" parTransId="{B2832C3D-9728-43FA-AC26-D81178C03556}" sibTransId="{F64E33A0-D92F-4465-A75A-DD14167E9900}"/>
    <dgm:cxn modelId="{A6D8A86F-04C4-4D9C-8B91-8DFAC5E0396D}" type="presOf" srcId="{B537897A-88EB-4396-9BFD-9ED9AC5CF4BD}" destId="{E9E72957-DE0B-48E0-85D2-E45EA6602E4A}" srcOrd="0" destOrd="0" presId="urn:microsoft.com/office/officeart/2005/8/layout/bList2"/>
    <dgm:cxn modelId="{29332E51-43FE-4539-9801-69C58497A1DC}" srcId="{0EE18E3A-0874-4839-817D-20029EFAFB7A}" destId="{C3B76608-B9CD-4F5A-8E20-30ACC78081FE}" srcOrd="1" destOrd="0" parTransId="{9F0623C9-E657-422E-96B5-CADDE72A9490}" sibTransId="{C59DD0B6-67AA-4D23-A1F9-42F0F88AA888}"/>
    <dgm:cxn modelId="{8678BE55-BE0E-4A4D-BB62-715260FA4441}" type="presOf" srcId="{F9B9784D-BD5C-4368-A2B7-6E4E06036632}" destId="{5085C765-D31F-45DB-BD01-36573E507BB4}" srcOrd="0" destOrd="0" presId="urn:microsoft.com/office/officeart/2005/8/layout/bList2"/>
    <dgm:cxn modelId="{11096E59-557D-4914-8EFC-C9F5F554C534}" type="presOf" srcId="{848BBF58-A264-43EA-8854-7DC02049728B}" destId="{1C2D8199-AAF6-4585-9A99-E2087B0983D7}" srcOrd="0" destOrd="0" presId="urn:microsoft.com/office/officeart/2005/8/layout/bList2"/>
    <dgm:cxn modelId="{837DD059-382C-4624-AEAD-0A39D751D44B}" srcId="{F9B9784D-BD5C-4368-A2B7-6E4E06036632}" destId="{307931D8-741A-4BF4-BB9A-C7CEA8975687}" srcOrd="0" destOrd="0" parTransId="{EE704D81-0A80-4A6D-89E5-8451D354C045}" sibTransId="{10DE9ECB-F2FB-44D4-8065-68928C927E97}"/>
    <dgm:cxn modelId="{1E02E57D-39C4-45AC-974B-84C72905734F}" srcId="{848BBF58-A264-43EA-8854-7DC02049728B}" destId="{36F927FE-27BD-4DCB-AE42-0C2F1D2315E5}" srcOrd="0" destOrd="0" parTransId="{09E38F12-AB4F-4735-BBDD-3F5A6BF987EF}" sibTransId="{94DC79EB-81A6-4F96-8776-034C2993882D}"/>
    <dgm:cxn modelId="{5D156D7E-2327-4E71-9D8E-922A64C269FC}" srcId="{F9B9784D-BD5C-4368-A2B7-6E4E06036632}" destId="{0EE18E3A-0874-4839-817D-20029EFAFB7A}" srcOrd="1" destOrd="0" parTransId="{AA1901BD-4C05-4BC7-AED7-2662A21F979C}" sibTransId="{9339549E-4CCD-4665-84DC-126CDAFC2C21}"/>
    <dgm:cxn modelId="{CCEC7286-A87A-410D-A363-94DA51B7AF70}" type="presOf" srcId="{10DE9ECB-F2FB-44D4-8065-68928C927E97}" destId="{E9DE857E-0DE7-4838-924F-0EDEFAB74EFD}" srcOrd="0" destOrd="0" presId="urn:microsoft.com/office/officeart/2005/8/layout/bList2"/>
    <dgm:cxn modelId="{816AFE9B-933C-43BD-BBF3-393A6E5B57CA}" type="presOf" srcId="{A46426B8-27D6-4685-AB58-677631F4BA97}" destId="{521510ED-CC2B-4945-9499-00E82AE96631}" srcOrd="0" destOrd="0" presId="urn:microsoft.com/office/officeart/2005/8/layout/bList2"/>
    <dgm:cxn modelId="{F0B7B5A5-B996-4B1F-B084-4A6D82310A5A}" type="presOf" srcId="{0EE18E3A-0874-4839-817D-20029EFAFB7A}" destId="{F11D7692-4374-45F4-9312-09830A404AAC}" srcOrd="1" destOrd="0" presId="urn:microsoft.com/office/officeart/2005/8/layout/bList2"/>
    <dgm:cxn modelId="{5FFD1AAD-F017-45C0-95B4-733C07694B05}" type="presOf" srcId="{307931D8-741A-4BF4-BB9A-C7CEA8975687}" destId="{6CBEE730-8FC5-445B-899C-6ACE6E0A9AA6}" srcOrd="1" destOrd="0" presId="urn:microsoft.com/office/officeart/2005/8/layout/bList2"/>
    <dgm:cxn modelId="{4D3ACCB1-67AE-432F-BAA5-0BEFACF27EA4}" srcId="{848BBF58-A264-43EA-8854-7DC02049728B}" destId="{8B140DED-7021-4023-BF78-3C205FC93471}" srcOrd="1" destOrd="0" parTransId="{1A853F6F-0461-43ED-81F2-D219954838ED}" sibTransId="{E033FA98-C2C5-4550-BACC-B93BC79811F9}"/>
    <dgm:cxn modelId="{6E1B99B2-E878-46E6-86AA-23767E8D7878}" type="presOf" srcId="{0EE18E3A-0874-4839-817D-20029EFAFB7A}" destId="{B0746B18-F411-4839-A7F6-E510F2943AF0}" srcOrd="0" destOrd="0" presId="urn:microsoft.com/office/officeart/2005/8/layout/bList2"/>
    <dgm:cxn modelId="{40A19FC9-35C7-40AA-B818-F165A22304C5}" srcId="{307931D8-741A-4BF4-BB9A-C7CEA8975687}" destId="{7FC2B43B-5FC6-4503-9929-25591F7516F1}" srcOrd="0" destOrd="0" parTransId="{A7B8BF57-36A9-4893-92AA-A474715AB1CD}" sibTransId="{0FCAB07B-E597-4B1F-BC4B-C7D90925858D}"/>
    <dgm:cxn modelId="{4D704ACD-4250-45E7-BD87-6EF706FAC917}" type="presOf" srcId="{848BBF58-A264-43EA-8854-7DC02049728B}" destId="{46C75B5B-E7B3-4F8D-AE84-F37035399DD2}" srcOrd="1" destOrd="0" presId="urn:microsoft.com/office/officeart/2005/8/layout/bList2"/>
    <dgm:cxn modelId="{360D11D4-5F02-4E4E-B796-DB46F2EE7C38}" type="presOf" srcId="{B537897A-88EB-4396-9BFD-9ED9AC5CF4BD}" destId="{F9B5D8E3-576E-46C3-91D7-46808DB5CF04}" srcOrd="1" destOrd="0" presId="urn:microsoft.com/office/officeart/2005/8/layout/bList2"/>
    <dgm:cxn modelId="{CCD6B5E2-86AC-490D-BC5B-308B3501EED5}" srcId="{F9B9784D-BD5C-4368-A2B7-6E4E06036632}" destId="{B537897A-88EB-4396-9BFD-9ED9AC5CF4BD}" srcOrd="2" destOrd="0" parTransId="{93E140D0-D3B2-4193-92BA-F9A9A325A1A3}" sibTransId="{A46426B8-27D6-4685-AB58-677631F4BA97}"/>
    <dgm:cxn modelId="{1A7CB4EC-9077-4589-A8A0-F9724B25B254}" type="presOf" srcId="{C3B76608-B9CD-4F5A-8E20-30ACC78081FE}" destId="{9E863116-2CAB-4AB7-98B6-4BA3DA20B6CF}" srcOrd="0" destOrd="1" presId="urn:microsoft.com/office/officeart/2005/8/layout/bList2"/>
    <dgm:cxn modelId="{4750D7EC-DA57-42E2-887C-EA2D285E2F0B}" type="presOf" srcId="{8B140DED-7021-4023-BF78-3C205FC93471}" destId="{1BB330A0-40DE-4636-B18F-BE4111DEBC9D}" srcOrd="0" destOrd="1" presId="urn:microsoft.com/office/officeart/2005/8/layout/bList2"/>
    <dgm:cxn modelId="{4F24CFE2-5769-4B12-85DC-F9FBE5BF6E06}" type="presParOf" srcId="{5085C765-D31F-45DB-BD01-36573E507BB4}" destId="{F6D7320B-9641-44B0-9400-FD3838639AAF}" srcOrd="0" destOrd="0" presId="urn:microsoft.com/office/officeart/2005/8/layout/bList2"/>
    <dgm:cxn modelId="{0AB6BA41-C4C7-4F6D-9E43-8D74A50CA456}" type="presParOf" srcId="{F6D7320B-9641-44B0-9400-FD3838639AAF}" destId="{1C2740CE-6B96-48D3-8DF7-00A6B0D655D3}" srcOrd="0" destOrd="0" presId="urn:microsoft.com/office/officeart/2005/8/layout/bList2"/>
    <dgm:cxn modelId="{0285D746-430A-4DA0-A77B-22CA5C9923F8}" type="presParOf" srcId="{F6D7320B-9641-44B0-9400-FD3838639AAF}" destId="{CBA5AEB3-669B-4373-9630-0F58C600D5F3}" srcOrd="1" destOrd="0" presId="urn:microsoft.com/office/officeart/2005/8/layout/bList2"/>
    <dgm:cxn modelId="{81412B83-B70B-4B13-A1DF-0B555F71B537}" type="presParOf" srcId="{F6D7320B-9641-44B0-9400-FD3838639AAF}" destId="{6CBEE730-8FC5-445B-899C-6ACE6E0A9AA6}" srcOrd="2" destOrd="0" presId="urn:microsoft.com/office/officeart/2005/8/layout/bList2"/>
    <dgm:cxn modelId="{9C6BA7F5-F833-4DB8-87EF-07D52219E2F2}" type="presParOf" srcId="{F6D7320B-9641-44B0-9400-FD3838639AAF}" destId="{D077FB4F-76C4-46A1-9C41-66AE567E9F84}" srcOrd="3" destOrd="0" presId="urn:microsoft.com/office/officeart/2005/8/layout/bList2"/>
    <dgm:cxn modelId="{A80D0A46-C29D-4E90-AEA4-7BECF89BD3BC}" type="presParOf" srcId="{5085C765-D31F-45DB-BD01-36573E507BB4}" destId="{E9DE857E-0DE7-4838-924F-0EDEFAB74EFD}" srcOrd="1" destOrd="0" presId="urn:microsoft.com/office/officeart/2005/8/layout/bList2"/>
    <dgm:cxn modelId="{1D406EAA-48A6-40CD-AB57-CA448393305E}" type="presParOf" srcId="{5085C765-D31F-45DB-BD01-36573E507BB4}" destId="{94BDC29F-2622-4308-9B37-5252D5ADD23A}" srcOrd="2" destOrd="0" presId="urn:microsoft.com/office/officeart/2005/8/layout/bList2"/>
    <dgm:cxn modelId="{F0C3B62A-25D4-4739-A74A-9F5A02390C50}" type="presParOf" srcId="{94BDC29F-2622-4308-9B37-5252D5ADD23A}" destId="{9E863116-2CAB-4AB7-98B6-4BA3DA20B6CF}" srcOrd="0" destOrd="0" presId="urn:microsoft.com/office/officeart/2005/8/layout/bList2"/>
    <dgm:cxn modelId="{FA6068DB-33DA-4984-B8DF-47CA7D50C904}" type="presParOf" srcId="{94BDC29F-2622-4308-9B37-5252D5ADD23A}" destId="{B0746B18-F411-4839-A7F6-E510F2943AF0}" srcOrd="1" destOrd="0" presId="urn:microsoft.com/office/officeart/2005/8/layout/bList2"/>
    <dgm:cxn modelId="{FB76EBAC-51F7-4B6C-B5C2-F65435886812}" type="presParOf" srcId="{94BDC29F-2622-4308-9B37-5252D5ADD23A}" destId="{F11D7692-4374-45F4-9312-09830A404AAC}" srcOrd="2" destOrd="0" presId="urn:microsoft.com/office/officeart/2005/8/layout/bList2"/>
    <dgm:cxn modelId="{1D7555B8-9A2E-4ADE-AB83-71DAD34E728E}" type="presParOf" srcId="{94BDC29F-2622-4308-9B37-5252D5ADD23A}" destId="{1C65834A-FFEC-4426-8F5B-7CA8460FBDEF}" srcOrd="3" destOrd="0" presId="urn:microsoft.com/office/officeart/2005/8/layout/bList2"/>
    <dgm:cxn modelId="{53B82B5A-9676-4B7F-9D40-8669302679D3}" type="presParOf" srcId="{5085C765-D31F-45DB-BD01-36573E507BB4}" destId="{AA9E299E-6CB3-42A4-BE0F-D3C6E6B4BFA5}" srcOrd="3" destOrd="0" presId="urn:microsoft.com/office/officeart/2005/8/layout/bList2"/>
    <dgm:cxn modelId="{5F27B281-AE16-4203-BB79-A4380CA359C4}" type="presParOf" srcId="{5085C765-D31F-45DB-BD01-36573E507BB4}" destId="{528C8468-BB2C-4A92-9B73-18F08407FFA1}" srcOrd="4" destOrd="0" presId="urn:microsoft.com/office/officeart/2005/8/layout/bList2"/>
    <dgm:cxn modelId="{BF25802E-B274-4C42-A4F9-E0E72FFF3748}" type="presParOf" srcId="{528C8468-BB2C-4A92-9B73-18F08407FFA1}" destId="{E1B77388-AC16-4122-B97D-D1AE2FE01E6E}" srcOrd="0" destOrd="0" presId="urn:microsoft.com/office/officeart/2005/8/layout/bList2"/>
    <dgm:cxn modelId="{3F59DB68-263F-4BC4-8A7F-03EFE91CAEB6}" type="presParOf" srcId="{528C8468-BB2C-4A92-9B73-18F08407FFA1}" destId="{E9E72957-DE0B-48E0-85D2-E45EA6602E4A}" srcOrd="1" destOrd="0" presId="urn:microsoft.com/office/officeart/2005/8/layout/bList2"/>
    <dgm:cxn modelId="{B6A0D725-E502-4BA9-A052-48BF678BAC37}" type="presParOf" srcId="{528C8468-BB2C-4A92-9B73-18F08407FFA1}" destId="{F9B5D8E3-576E-46C3-91D7-46808DB5CF04}" srcOrd="2" destOrd="0" presId="urn:microsoft.com/office/officeart/2005/8/layout/bList2"/>
    <dgm:cxn modelId="{090E2CF8-2807-44A8-BE42-693937482346}" type="presParOf" srcId="{528C8468-BB2C-4A92-9B73-18F08407FFA1}" destId="{5543C021-5BF3-45EC-A735-9413DA846059}" srcOrd="3" destOrd="0" presId="urn:microsoft.com/office/officeart/2005/8/layout/bList2"/>
    <dgm:cxn modelId="{B116BC65-C7DE-43A4-A9AE-427B04095198}" type="presParOf" srcId="{5085C765-D31F-45DB-BD01-36573E507BB4}" destId="{521510ED-CC2B-4945-9499-00E82AE96631}" srcOrd="5" destOrd="0" presId="urn:microsoft.com/office/officeart/2005/8/layout/bList2"/>
    <dgm:cxn modelId="{918D0D81-2D83-4C94-94A7-29EEB049D214}" type="presParOf" srcId="{5085C765-D31F-45DB-BD01-36573E507BB4}" destId="{6C2338E6-A3B3-49AD-ADA6-6F6D19C8A5A6}" srcOrd="6" destOrd="0" presId="urn:microsoft.com/office/officeart/2005/8/layout/bList2"/>
    <dgm:cxn modelId="{96DFEA3D-1A6E-4359-AD58-FD06A4DAB2FD}" type="presParOf" srcId="{6C2338E6-A3B3-49AD-ADA6-6F6D19C8A5A6}" destId="{1BB330A0-40DE-4636-B18F-BE4111DEBC9D}" srcOrd="0" destOrd="0" presId="urn:microsoft.com/office/officeart/2005/8/layout/bList2"/>
    <dgm:cxn modelId="{459BBBA7-097E-4728-B11F-6A1A99DE20ED}" type="presParOf" srcId="{6C2338E6-A3B3-49AD-ADA6-6F6D19C8A5A6}" destId="{1C2D8199-AAF6-4585-9A99-E2087B0983D7}" srcOrd="1" destOrd="0" presId="urn:microsoft.com/office/officeart/2005/8/layout/bList2"/>
    <dgm:cxn modelId="{81CB750C-B49F-4C38-A52E-96C271D8506E}" type="presParOf" srcId="{6C2338E6-A3B3-49AD-ADA6-6F6D19C8A5A6}" destId="{46C75B5B-E7B3-4F8D-AE84-F37035399DD2}" srcOrd="2" destOrd="0" presId="urn:microsoft.com/office/officeart/2005/8/layout/bList2"/>
    <dgm:cxn modelId="{97DF23A1-ACB6-464F-8140-4059AAB22EB8}" type="presParOf" srcId="{6C2338E6-A3B3-49AD-ADA6-6F6D19C8A5A6}" destId="{2C4D2B81-8997-42D6-9BDA-31E104437FA8}" srcOrd="3" destOrd="0" presId="urn:microsoft.com/office/officeart/2005/8/layout/b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B9784D-BD5C-4368-A2B7-6E4E06036632}" type="doc">
      <dgm:prSet loTypeId="urn:microsoft.com/office/officeart/2005/8/layout/bList2" loCatId="picture" qsTypeId="urn:microsoft.com/office/officeart/2005/8/quickstyle/simple5" qsCatId="simple" csTypeId="urn:microsoft.com/office/officeart/2005/8/colors/accent1_2" csCatId="accent1" phldr="1"/>
      <dgm:spPr/>
      <dgm:t>
        <a:bodyPr/>
        <a:lstStyle/>
        <a:p>
          <a:pPr rtl="1"/>
          <a:endParaRPr lang="he-IL"/>
        </a:p>
      </dgm:t>
    </dgm:pt>
    <dgm:pt modelId="{307931D8-741A-4BF4-BB9A-C7CEA8975687}">
      <dgm:prSet phldrT="[טקסט]"/>
      <dgm:spPr/>
      <dgm:t>
        <a:bodyPr/>
        <a:lstStyle/>
        <a:p>
          <a:pPr algn="r" rtl="1"/>
          <a:r>
            <a:rPr lang="he-IL" dirty="0">
              <a:latin typeface="David" panose="020E0502060401010101" pitchFamily="34" charset="-79"/>
              <a:cs typeface="David" panose="020E0502060401010101" pitchFamily="34" charset="-79"/>
            </a:rPr>
            <a:t>יישום תיאוריית ההון החברתי</a:t>
          </a:r>
        </a:p>
      </dgm:t>
    </dgm:pt>
    <dgm:pt modelId="{EE704D81-0A80-4A6D-89E5-8451D354C045}" type="parTrans" cxnId="{837DD059-382C-4624-AEAD-0A39D751D44B}">
      <dgm:prSet/>
      <dgm:spPr/>
      <dgm:t>
        <a:bodyPr/>
        <a:lstStyle/>
        <a:p>
          <a:pPr rtl="1"/>
          <a:endParaRPr lang="he-IL"/>
        </a:p>
      </dgm:t>
    </dgm:pt>
    <dgm:pt modelId="{10DE9ECB-F2FB-44D4-8065-68928C927E97}" type="sibTrans" cxnId="{837DD059-382C-4624-AEAD-0A39D751D44B}">
      <dgm:prSet/>
      <dgm:spPr/>
      <dgm:t>
        <a:bodyPr/>
        <a:lstStyle/>
        <a:p>
          <a:pPr rtl="1"/>
          <a:endParaRPr lang="he-IL"/>
        </a:p>
      </dgm:t>
    </dgm:pt>
    <dgm:pt modelId="{0EE18E3A-0874-4839-817D-20029EFAFB7A}">
      <dgm:prSet phldrT="[טקסט]"/>
      <dgm:spPr/>
      <dgm:t>
        <a:bodyPr/>
        <a:lstStyle/>
        <a:p>
          <a:pPr algn="r" rtl="1"/>
          <a:r>
            <a:rPr lang="he-IL" dirty="0">
              <a:latin typeface="David" panose="020E0502060401010101" pitchFamily="34" charset="-79"/>
              <a:cs typeface="David" panose="020E0502060401010101" pitchFamily="34" charset="-79"/>
            </a:rPr>
            <a:t>מיקוד בהשפעת מגפת הקורונה</a:t>
          </a:r>
          <a:endParaRPr lang="he-IL" dirty="0"/>
        </a:p>
      </dgm:t>
    </dgm:pt>
    <dgm:pt modelId="{AA1901BD-4C05-4BC7-AED7-2662A21F979C}" type="parTrans" cxnId="{5D156D7E-2327-4E71-9D8E-922A64C269FC}">
      <dgm:prSet/>
      <dgm:spPr/>
      <dgm:t>
        <a:bodyPr/>
        <a:lstStyle/>
        <a:p>
          <a:pPr rtl="1"/>
          <a:endParaRPr lang="he-IL"/>
        </a:p>
      </dgm:t>
    </dgm:pt>
    <dgm:pt modelId="{9339549E-4CCD-4665-84DC-126CDAFC2C21}" type="sibTrans" cxnId="{5D156D7E-2327-4E71-9D8E-922A64C269FC}">
      <dgm:prSet/>
      <dgm:spPr/>
      <dgm:t>
        <a:bodyPr/>
        <a:lstStyle/>
        <a:p>
          <a:pPr rtl="1"/>
          <a:endParaRPr lang="he-IL"/>
        </a:p>
      </dgm:t>
    </dgm:pt>
    <dgm:pt modelId="{B537897A-88EB-4396-9BFD-9ED9AC5CF4BD}">
      <dgm:prSet phldrT="[טקסט]"/>
      <dgm:spPr/>
      <dgm:t>
        <a:bodyPr/>
        <a:lstStyle/>
        <a:p>
          <a:pPr algn="r" rtl="1"/>
          <a:r>
            <a:rPr lang="he-IL" dirty="0">
              <a:latin typeface="David" panose="020E0502060401010101" pitchFamily="34" charset="-79"/>
              <a:cs typeface="David" panose="020E0502060401010101" pitchFamily="34" charset="-79"/>
            </a:rPr>
            <a:t>קשר בין תיאום, תקשורת ושיתוף ידע</a:t>
          </a:r>
          <a:endParaRPr lang="he-IL" dirty="0"/>
        </a:p>
      </dgm:t>
    </dgm:pt>
    <dgm:pt modelId="{93E140D0-D3B2-4193-92BA-F9A9A325A1A3}" type="parTrans" cxnId="{CCD6B5E2-86AC-490D-BC5B-308B3501EED5}">
      <dgm:prSet/>
      <dgm:spPr/>
      <dgm:t>
        <a:bodyPr/>
        <a:lstStyle/>
        <a:p>
          <a:pPr rtl="1"/>
          <a:endParaRPr lang="he-IL"/>
        </a:p>
      </dgm:t>
    </dgm:pt>
    <dgm:pt modelId="{A46426B8-27D6-4685-AB58-677631F4BA97}" type="sibTrans" cxnId="{CCD6B5E2-86AC-490D-BC5B-308B3501EED5}">
      <dgm:prSet/>
      <dgm:spPr/>
      <dgm:t>
        <a:bodyPr/>
        <a:lstStyle/>
        <a:p>
          <a:pPr rtl="1"/>
          <a:endParaRPr lang="he-IL"/>
        </a:p>
      </dgm:t>
    </dgm:pt>
    <dgm:pt modelId="{7FC2B43B-5FC6-4503-9929-25591F7516F1}">
      <dgm:prSet custT="1"/>
      <dgm:spPr/>
      <dgm:t>
        <a:bodyPr/>
        <a:lstStyle/>
        <a:p>
          <a:pP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מאמץ את תיאוריית ההון החברתי לבחינת השפעת טכנולוגיות דיגיטליות על שיתוף ידע וביצועי עבודה</a:t>
          </a:r>
          <a:endParaRPr lang="he-IL" sz="2300" dirty="0"/>
        </a:p>
      </dgm:t>
    </dgm:pt>
    <dgm:pt modelId="{A7B8BF57-36A9-4893-92AA-A474715AB1CD}" type="parTrans" cxnId="{40A19FC9-35C7-40AA-B818-F165A22304C5}">
      <dgm:prSet/>
      <dgm:spPr/>
      <dgm:t>
        <a:bodyPr/>
        <a:lstStyle/>
        <a:p>
          <a:pPr rtl="1"/>
          <a:endParaRPr lang="he-IL"/>
        </a:p>
      </dgm:t>
    </dgm:pt>
    <dgm:pt modelId="{0FCAB07B-E597-4B1F-BC4B-C7D90925858D}" type="sibTrans" cxnId="{40A19FC9-35C7-40AA-B818-F165A22304C5}">
      <dgm:prSet/>
      <dgm:spPr/>
      <dgm:t>
        <a:bodyPr/>
        <a:lstStyle/>
        <a:p>
          <a:pPr rtl="1"/>
          <a:endParaRPr lang="he-IL"/>
        </a:p>
      </dgm:t>
    </dgm:pt>
    <dgm:pt modelId="{AA8A707C-35CE-4F6C-8DF3-AA0DE782FE43}">
      <dgm:prSet custT="1"/>
      <dgm:spPr/>
      <dgm:t>
        <a:bodyPr/>
        <a:lstStyle/>
        <a:p>
          <a:pPr algn="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בוחן את ההשפעה של השימוש בטכנולוגיות דיגיטליות בסביבת עבודה משתנה בעקבות מגפת הקורונה.</a:t>
          </a:r>
        </a:p>
      </dgm:t>
    </dgm:pt>
    <dgm:pt modelId="{FF80AB0F-A16A-498B-B9CE-DF52447FFE3B}" type="parTrans" cxnId="{0D821617-BCCE-4790-8210-C12304D3B5FA}">
      <dgm:prSet/>
      <dgm:spPr/>
      <dgm:t>
        <a:bodyPr/>
        <a:lstStyle/>
        <a:p>
          <a:pPr rtl="1"/>
          <a:endParaRPr lang="he-IL"/>
        </a:p>
      </dgm:t>
    </dgm:pt>
    <dgm:pt modelId="{B1DB1B35-54C5-415C-B35B-30E8AAFA78C8}" type="sibTrans" cxnId="{0D821617-BCCE-4790-8210-C12304D3B5FA}">
      <dgm:prSet/>
      <dgm:spPr/>
      <dgm:t>
        <a:bodyPr/>
        <a:lstStyle/>
        <a:p>
          <a:pPr rtl="1"/>
          <a:endParaRPr lang="he-IL"/>
        </a:p>
      </dgm:t>
    </dgm:pt>
    <dgm:pt modelId="{C3B76608-B9CD-4F5A-8E20-30ACC78081FE}">
      <dgm:prSet/>
      <dgm:spPr/>
      <dgm:t>
        <a:bodyPr/>
        <a:lstStyle/>
        <a:p>
          <a:pPr algn="r" rtl="1"/>
          <a:endParaRPr lang="he-IL" sz="2000" dirty="0"/>
        </a:p>
      </dgm:t>
    </dgm:pt>
    <dgm:pt modelId="{9F0623C9-E657-422E-96B5-CADDE72A9490}" type="parTrans" cxnId="{29332E51-43FE-4539-9801-69C58497A1DC}">
      <dgm:prSet/>
      <dgm:spPr/>
      <dgm:t>
        <a:bodyPr/>
        <a:lstStyle/>
        <a:p>
          <a:pPr rtl="1"/>
          <a:endParaRPr lang="he-IL"/>
        </a:p>
      </dgm:t>
    </dgm:pt>
    <dgm:pt modelId="{C59DD0B6-67AA-4D23-A1F9-42F0F88AA888}" type="sibTrans" cxnId="{29332E51-43FE-4539-9801-69C58497A1DC}">
      <dgm:prSet/>
      <dgm:spPr/>
      <dgm:t>
        <a:bodyPr/>
        <a:lstStyle/>
        <a:p>
          <a:pPr rtl="1"/>
          <a:endParaRPr lang="he-IL"/>
        </a:p>
      </dgm:t>
    </dgm:pt>
    <dgm:pt modelId="{848BBF58-A264-43EA-8854-7DC02049728B}">
      <dgm:prSet/>
      <dgm:spPr/>
      <dgm:t>
        <a:bodyPr/>
        <a:lstStyle/>
        <a:p>
          <a:pPr algn="r" rtl="1"/>
          <a:r>
            <a:rPr lang="he-IL" dirty="0">
              <a:latin typeface="David" panose="020E0502060401010101" pitchFamily="34" charset="-79"/>
              <a:cs typeface="David" panose="020E0502060401010101" pitchFamily="34" charset="-79"/>
            </a:rPr>
            <a:t>מיקוד בטכנולוגיות דיגיטליות כוללות</a:t>
          </a:r>
          <a:endParaRPr lang="he-IL" dirty="0"/>
        </a:p>
      </dgm:t>
    </dgm:pt>
    <dgm:pt modelId="{367C8E5B-018C-4836-9410-EE195B9C270F}" type="parTrans" cxnId="{F7B65A2E-B77B-4DA9-93D3-0AA9C154678C}">
      <dgm:prSet/>
      <dgm:spPr/>
      <dgm:t>
        <a:bodyPr/>
        <a:lstStyle/>
        <a:p>
          <a:pPr rtl="1"/>
          <a:endParaRPr lang="he-IL"/>
        </a:p>
      </dgm:t>
    </dgm:pt>
    <dgm:pt modelId="{70481595-2EC1-4631-B6BA-5CDCF439EEAC}" type="sibTrans" cxnId="{F7B65A2E-B77B-4DA9-93D3-0AA9C154678C}">
      <dgm:prSet/>
      <dgm:spPr/>
      <dgm:t>
        <a:bodyPr/>
        <a:lstStyle/>
        <a:p>
          <a:pPr rtl="1"/>
          <a:endParaRPr lang="he-IL"/>
        </a:p>
      </dgm:t>
    </dgm:pt>
    <dgm:pt modelId="{6A88F2D5-6A94-4EE0-B74A-A2B2D67FEF37}">
      <dgm:prSet custT="1"/>
      <dgm:spPr/>
      <dgm:t>
        <a:bodyPr/>
        <a:lstStyle/>
        <a:p>
          <a:pPr algn="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מצביע על הקשר ההדוק בין תיאום ותקשורת משופרים לשיתוף ידע אפקטיבי וקבלת החלטות בארגונים.</a:t>
          </a:r>
          <a:endParaRPr lang="he-IL" sz="2300" dirty="0"/>
        </a:p>
      </dgm:t>
    </dgm:pt>
    <dgm:pt modelId="{B2832C3D-9728-43FA-AC26-D81178C03556}" type="parTrans" cxnId="{C7DA735D-9828-490A-A4C3-13686C7A230F}">
      <dgm:prSet/>
      <dgm:spPr/>
      <dgm:t>
        <a:bodyPr/>
        <a:lstStyle/>
        <a:p>
          <a:pPr rtl="1"/>
          <a:endParaRPr lang="he-IL"/>
        </a:p>
      </dgm:t>
    </dgm:pt>
    <dgm:pt modelId="{F64E33A0-D92F-4465-A75A-DD14167E9900}" type="sibTrans" cxnId="{C7DA735D-9828-490A-A4C3-13686C7A230F}">
      <dgm:prSet/>
      <dgm:spPr/>
      <dgm:t>
        <a:bodyPr/>
        <a:lstStyle/>
        <a:p>
          <a:pPr rtl="1"/>
          <a:endParaRPr lang="he-IL"/>
        </a:p>
      </dgm:t>
    </dgm:pt>
    <dgm:pt modelId="{36F927FE-27BD-4DCB-AE42-0C2F1D2315E5}">
      <dgm:prSet custT="1"/>
      <dgm:spPr/>
      <dgm:t>
        <a:bodyPr/>
        <a:lstStyle/>
        <a:p>
          <a:pPr algn="r" rtl="1">
            <a:buFont typeface="Arial" panose="020B0604020202020204" pitchFamily="34" charset="0"/>
            <a:buChar char="•"/>
          </a:pPr>
          <a:r>
            <a:rPr lang="he-IL" sz="2300" dirty="0">
              <a:latin typeface="David" panose="020E0502060401010101" pitchFamily="34" charset="-79"/>
              <a:cs typeface="David" panose="020E0502060401010101" pitchFamily="34" charset="-79"/>
            </a:rPr>
            <a:t>המחקר מתמקד בשימוש הוליסטי בטכנולוגיות דיגיטליות שונות לשיפור תהליכי עבודה.</a:t>
          </a:r>
        </a:p>
      </dgm:t>
    </dgm:pt>
    <dgm:pt modelId="{09E38F12-AB4F-4735-BBDD-3F5A6BF987EF}" type="parTrans" cxnId="{1E02E57D-39C4-45AC-974B-84C72905734F}">
      <dgm:prSet/>
      <dgm:spPr/>
      <dgm:t>
        <a:bodyPr/>
        <a:lstStyle/>
        <a:p>
          <a:pPr rtl="1"/>
          <a:endParaRPr lang="he-IL"/>
        </a:p>
      </dgm:t>
    </dgm:pt>
    <dgm:pt modelId="{94DC79EB-81A6-4F96-8776-034C2993882D}" type="sibTrans" cxnId="{1E02E57D-39C4-45AC-974B-84C72905734F}">
      <dgm:prSet/>
      <dgm:spPr/>
      <dgm:t>
        <a:bodyPr/>
        <a:lstStyle/>
        <a:p>
          <a:pPr rtl="1"/>
          <a:endParaRPr lang="he-IL"/>
        </a:p>
      </dgm:t>
    </dgm:pt>
    <dgm:pt modelId="{8B140DED-7021-4023-BF78-3C205FC93471}">
      <dgm:prSet/>
      <dgm:spPr/>
      <dgm:t>
        <a:bodyPr/>
        <a:lstStyle/>
        <a:p>
          <a:pPr algn="r" rtl="1"/>
          <a:endParaRPr lang="he-IL" sz="2000" dirty="0"/>
        </a:p>
      </dgm:t>
    </dgm:pt>
    <dgm:pt modelId="{1A853F6F-0461-43ED-81F2-D219954838ED}" type="parTrans" cxnId="{4D3ACCB1-67AE-432F-BAA5-0BEFACF27EA4}">
      <dgm:prSet/>
      <dgm:spPr/>
      <dgm:t>
        <a:bodyPr/>
        <a:lstStyle/>
        <a:p>
          <a:pPr rtl="1"/>
          <a:endParaRPr lang="he-IL"/>
        </a:p>
      </dgm:t>
    </dgm:pt>
    <dgm:pt modelId="{E033FA98-C2C5-4550-BACC-B93BC79811F9}" type="sibTrans" cxnId="{4D3ACCB1-67AE-432F-BAA5-0BEFACF27EA4}">
      <dgm:prSet/>
      <dgm:spPr/>
      <dgm:t>
        <a:bodyPr/>
        <a:lstStyle/>
        <a:p>
          <a:pPr rtl="1"/>
          <a:endParaRPr lang="he-IL"/>
        </a:p>
      </dgm:t>
    </dgm:pt>
    <dgm:pt modelId="{17E13AC7-ACAD-4400-A407-81F217128955}">
      <dgm:prSet/>
      <dgm:spPr/>
      <dgm:t>
        <a:bodyPr/>
        <a:lstStyle/>
        <a:p>
          <a:pPr algn="r" rtl="1">
            <a:buFont typeface="Arial" panose="020B0604020202020204" pitchFamily="34" charset="0"/>
            <a:buNone/>
          </a:pPr>
          <a:endParaRPr lang="he-IL" sz="2000" dirty="0">
            <a:latin typeface="David" panose="020E0502060401010101" pitchFamily="34" charset="-79"/>
            <a:cs typeface="David" panose="020E0502060401010101" pitchFamily="34" charset="-79"/>
          </a:endParaRPr>
        </a:p>
      </dgm:t>
    </dgm:pt>
    <dgm:pt modelId="{C66262DF-CFCD-4245-9D0D-193538141BDA}" type="parTrans" cxnId="{38D956F8-F223-4399-A9DF-5EBF69BCD66F}">
      <dgm:prSet/>
      <dgm:spPr/>
      <dgm:t>
        <a:bodyPr/>
        <a:lstStyle/>
        <a:p>
          <a:pPr rtl="1"/>
          <a:endParaRPr lang="he-IL"/>
        </a:p>
      </dgm:t>
    </dgm:pt>
    <dgm:pt modelId="{3F873338-2170-48D1-B816-E06121E226AA}" type="sibTrans" cxnId="{38D956F8-F223-4399-A9DF-5EBF69BCD66F}">
      <dgm:prSet/>
      <dgm:spPr/>
      <dgm:t>
        <a:bodyPr/>
        <a:lstStyle/>
        <a:p>
          <a:pPr rtl="1"/>
          <a:endParaRPr lang="he-IL"/>
        </a:p>
      </dgm:t>
    </dgm:pt>
    <dgm:pt modelId="{5085C765-D31F-45DB-BD01-36573E507BB4}" type="pres">
      <dgm:prSet presAssocID="{F9B9784D-BD5C-4368-A2B7-6E4E06036632}" presName="diagram" presStyleCnt="0">
        <dgm:presLayoutVars>
          <dgm:dir/>
          <dgm:animLvl val="lvl"/>
          <dgm:resizeHandles val="exact"/>
        </dgm:presLayoutVars>
      </dgm:prSet>
      <dgm:spPr/>
    </dgm:pt>
    <dgm:pt modelId="{F6D7320B-9641-44B0-9400-FD3838639AAF}" type="pres">
      <dgm:prSet presAssocID="{307931D8-741A-4BF4-BB9A-C7CEA8975687}" presName="compNode" presStyleCnt="0"/>
      <dgm:spPr/>
    </dgm:pt>
    <dgm:pt modelId="{1C2740CE-6B96-48D3-8DF7-00A6B0D655D3}" type="pres">
      <dgm:prSet presAssocID="{307931D8-741A-4BF4-BB9A-C7CEA8975687}" presName="childRect" presStyleLbl="bgAcc1" presStyleIdx="0" presStyleCnt="4">
        <dgm:presLayoutVars>
          <dgm:bulletEnabled val="1"/>
        </dgm:presLayoutVars>
      </dgm:prSet>
      <dgm:spPr/>
    </dgm:pt>
    <dgm:pt modelId="{CBA5AEB3-669B-4373-9630-0F58C600D5F3}" type="pres">
      <dgm:prSet presAssocID="{307931D8-741A-4BF4-BB9A-C7CEA8975687}" presName="parentText" presStyleLbl="node1" presStyleIdx="0" presStyleCnt="0">
        <dgm:presLayoutVars>
          <dgm:chMax val="0"/>
          <dgm:bulletEnabled val="1"/>
        </dgm:presLayoutVars>
      </dgm:prSet>
      <dgm:spPr/>
    </dgm:pt>
    <dgm:pt modelId="{6CBEE730-8FC5-445B-899C-6ACE6E0A9AA6}" type="pres">
      <dgm:prSet presAssocID="{307931D8-741A-4BF4-BB9A-C7CEA8975687}" presName="parentRect" presStyleLbl="alignNode1" presStyleIdx="0" presStyleCnt="4"/>
      <dgm:spPr/>
    </dgm:pt>
    <dgm:pt modelId="{D077FB4F-76C4-46A1-9C41-66AE567E9F84}" type="pres">
      <dgm:prSet presAssocID="{307931D8-741A-4BF4-BB9A-C7CEA8975687}"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ילדים עם מילוי מלא"/>
        </a:ext>
      </dgm:extLst>
    </dgm:pt>
    <dgm:pt modelId="{E9DE857E-0DE7-4838-924F-0EDEFAB74EFD}" type="pres">
      <dgm:prSet presAssocID="{10DE9ECB-F2FB-44D4-8065-68928C927E97}" presName="sibTrans" presStyleLbl="sibTrans2D1" presStyleIdx="0" presStyleCnt="0"/>
      <dgm:spPr/>
    </dgm:pt>
    <dgm:pt modelId="{94BDC29F-2622-4308-9B37-5252D5ADD23A}" type="pres">
      <dgm:prSet presAssocID="{0EE18E3A-0874-4839-817D-20029EFAFB7A}" presName="compNode" presStyleCnt="0"/>
      <dgm:spPr/>
    </dgm:pt>
    <dgm:pt modelId="{9E863116-2CAB-4AB7-98B6-4BA3DA20B6CF}" type="pres">
      <dgm:prSet presAssocID="{0EE18E3A-0874-4839-817D-20029EFAFB7A}" presName="childRect" presStyleLbl="bgAcc1" presStyleIdx="1" presStyleCnt="4">
        <dgm:presLayoutVars>
          <dgm:bulletEnabled val="1"/>
        </dgm:presLayoutVars>
      </dgm:prSet>
      <dgm:spPr/>
    </dgm:pt>
    <dgm:pt modelId="{B0746B18-F411-4839-A7F6-E510F2943AF0}" type="pres">
      <dgm:prSet presAssocID="{0EE18E3A-0874-4839-817D-20029EFAFB7A}" presName="parentText" presStyleLbl="node1" presStyleIdx="0" presStyleCnt="0">
        <dgm:presLayoutVars>
          <dgm:chMax val="0"/>
          <dgm:bulletEnabled val="1"/>
        </dgm:presLayoutVars>
      </dgm:prSet>
      <dgm:spPr/>
    </dgm:pt>
    <dgm:pt modelId="{F11D7692-4374-45F4-9312-09830A404AAC}" type="pres">
      <dgm:prSet presAssocID="{0EE18E3A-0874-4839-817D-20029EFAFB7A}" presName="parentRect" presStyleLbl="alignNode1" presStyleIdx="1" presStyleCnt="4"/>
      <dgm:spPr/>
    </dgm:pt>
    <dgm:pt modelId="{1C65834A-FFEC-4426-8F5B-7CA8460FBDEF}" type="pres">
      <dgm:prSet presAssocID="{0EE18E3A-0874-4839-817D-20029EFAFB7A}" presName="adorn" presStyleLbl="fgAccFollow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andemic גרף קו עיקול מעריכי עם מילוי מלא"/>
        </a:ext>
      </dgm:extLst>
    </dgm:pt>
    <dgm:pt modelId="{AA9E299E-6CB3-42A4-BE0F-D3C6E6B4BFA5}" type="pres">
      <dgm:prSet presAssocID="{9339549E-4CCD-4665-84DC-126CDAFC2C21}" presName="sibTrans" presStyleLbl="sibTrans2D1" presStyleIdx="0" presStyleCnt="0"/>
      <dgm:spPr/>
    </dgm:pt>
    <dgm:pt modelId="{528C8468-BB2C-4A92-9B73-18F08407FFA1}" type="pres">
      <dgm:prSet presAssocID="{B537897A-88EB-4396-9BFD-9ED9AC5CF4BD}" presName="compNode" presStyleCnt="0"/>
      <dgm:spPr/>
    </dgm:pt>
    <dgm:pt modelId="{E1B77388-AC16-4122-B97D-D1AE2FE01E6E}" type="pres">
      <dgm:prSet presAssocID="{B537897A-88EB-4396-9BFD-9ED9AC5CF4BD}" presName="childRect" presStyleLbl="bgAcc1" presStyleIdx="2" presStyleCnt="4">
        <dgm:presLayoutVars>
          <dgm:bulletEnabled val="1"/>
        </dgm:presLayoutVars>
      </dgm:prSet>
      <dgm:spPr/>
    </dgm:pt>
    <dgm:pt modelId="{E9E72957-DE0B-48E0-85D2-E45EA6602E4A}" type="pres">
      <dgm:prSet presAssocID="{B537897A-88EB-4396-9BFD-9ED9AC5CF4BD}" presName="parentText" presStyleLbl="node1" presStyleIdx="0" presStyleCnt="0">
        <dgm:presLayoutVars>
          <dgm:chMax val="0"/>
          <dgm:bulletEnabled val="1"/>
        </dgm:presLayoutVars>
      </dgm:prSet>
      <dgm:spPr/>
    </dgm:pt>
    <dgm:pt modelId="{F9B5D8E3-576E-46C3-91D7-46808DB5CF04}" type="pres">
      <dgm:prSet presAssocID="{B537897A-88EB-4396-9BFD-9ED9AC5CF4BD}" presName="parentRect" presStyleLbl="alignNode1" presStyleIdx="2" presStyleCnt="4"/>
      <dgm:spPr/>
    </dgm:pt>
    <dgm:pt modelId="{5543C021-5BF3-45EC-A735-9413DA846059}" type="pres">
      <dgm:prSet presAssocID="{B537897A-88EB-4396-9BFD-9ED9AC5CF4BD}" presName="adorn" presStyleLbl="fgAccFollow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דיאגרמת יצירת הסתעפות עם מילוי מלא"/>
        </a:ext>
      </dgm:extLst>
    </dgm:pt>
    <dgm:pt modelId="{521510ED-CC2B-4945-9499-00E82AE96631}" type="pres">
      <dgm:prSet presAssocID="{A46426B8-27D6-4685-AB58-677631F4BA97}" presName="sibTrans" presStyleLbl="sibTrans2D1" presStyleIdx="0" presStyleCnt="0"/>
      <dgm:spPr/>
    </dgm:pt>
    <dgm:pt modelId="{6C2338E6-A3B3-49AD-ADA6-6F6D19C8A5A6}" type="pres">
      <dgm:prSet presAssocID="{848BBF58-A264-43EA-8854-7DC02049728B}" presName="compNode" presStyleCnt="0"/>
      <dgm:spPr/>
    </dgm:pt>
    <dgm:pt modelId="{1BB330A0-40DE-4636-B18F-BE4111DEBC9D}" type="pres">
      <dgm:prSet presAssocID="{848BBF58-A264-43EA-8854-7DC02049728B}" presName="childRect" presStyleLbl="bgAcc1" presStyleIdx="3" presStyleCnt="4">
        <dgm:presLayoutVars>
          <dgm:bulletEnabled val="1"/>
        </dgm:presLayoutVars>
      </dgm:prSet>
      <dgm:spPr/>
    </dgm:pt>
    <dgm:pt modelId="{1C2D8199-AAF6-4585-9A99-E2087B0983D7}" type="pres">
      <dgm:prSet presAssocID="{848BBF58-A264-43EA-8854-7DC02049728B}" presName="parentText" presStyleLbl="node1" presStyleIdx="0" presStyleCnt="0">
        <dgm:presLayoutVars>
          <dgm:chMax val="0"/>
          <dgm:bulletEnabled val="1"/>
        </dgm:presLayoutVars>
      </dgm:prSet>
      <dgm:spPr/>
    </dgm:pt>
    <dgm:pt modelId="{46C75B5B-E7B3-4F8D-AE84-F37035399DD2}" type="pres">
      <dgm:prSet presAssocID="{848BBF58-A264-43EA-8854-7DC02049728B}" presName="parentRect" presStyleLbl="alignNode1" presStyleIdx="3" presStyleCnt="4"/>
      <dgm:spPr/>
    </dgm:pt>
    <dgm:pt modelId="{2C4D2B81-8997-42D6-9BDA-31E104437FA8}" type="pres">
      <dgm:prSet presAssocID="{848BBF58-A264-43EA-8854-7DC02049728B}" presName="adorn" presStyleLbl="fgAccFollow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תרשים זרימה מעגלי עם מילוי מלא"/>
        </a:ext>
      </dgm:extLst>
    </dgm:pt>
  </dgm:ptLst>
  <dgm:cxnLst>
    <dgm:cxn modelId="{A9B28504-6F0D-4643-9FC9-A95C421CD1CE}" type="presOf" srcId="{307931D8-741A-4BF4-BB9A-C7CEA8975687}" destId="{CBA5AEB3-669B-4373-9630-0F58C600D5F3}" srcOrd="0" destOrd="0" presId="urn:microsoft.com/office/officeart/2005/8/layout/bList2"/>
    <dgm:cxn modelId="{40FFC612-251F-4197-B728-36DD1AED2331}" type="presOf" srcId="{AA8A707C-35CE-4F6C-8DF3-AA0DE782FE43}" destId="{9E863116-2CAB-4AB7-98B6-4BA3DA20B6CF}" srcOrd="0" destOrd="0" presId="urn:microsoft.com/office/officeart/2005/8/layout/bList2"/>
    <dgm:cxn modelId="{0D821617-BCCE-4790-8210-C12304D3B5FA}" srcId="{0EE18E3A-0874-4839-817D-20029EFAFB7A}" destId="{AA8A707C-35CE-4F6C-8DF3-AA0DE782FE43}" srcOrd="0" destOrd="0" parTransId="{FF80AB0F-A16A-498B-B9CE-DF52447FFE3B}" sibTransId="{B1DB1B35-54C5-415C-B35B-30E8AAFA78C8}"/>
    <dgm:cxn modelId="{AB18161F-063C-4EBE-9A78-7AB2BDCA9B03}" type="presOf" srcId="{6A88F2D5-6A94-4EE0-B74A-A2B2D67FEF37}" destId="{E1B77388-AC16-4122-B97D-D1AE2FE01E6E}" srcOrd="0" destOrd="0" presId="urn:microsoft.com/office/officeart/2005/8/layout/bList2"/>
    <dgm:cxn modelId="{3B19A520-43E7-49CA-A99B-6444B8BAA11D}" type="presOf" srcId="{36F927FE-27BD-4DCB-AE42-0C2F1D2315E5}" destId="{1BB330A0-40DE-4636-B18F-BE4111DEBC9D}" srcOrd="0" destOrd="0" presId="urn:microsoft.com/office/officeart/2005/8/layout/bList2"/>
    <dgm:cxn modelId="{514F662A-24CD-4142-8A46-D87C62741F75}" type="presOf" srcId="{7FC2B43B-5FC6-4503-9929-25591F7516F1}" destId="{1C2740CE-6B96-48D3-8DF7-00A6B0D655D3}" srcOrd="0" destOrd="0" presId="urn:microsoft.com/office/officeart/2005/8/layout/bList2"/>
    <dgm:cxn modelId="{F7B65A2E-B77B-4DA9-93D3-0AA9C154678C}" srcId="{F9B9784D-BD5C-4368-A2B7-6E4E06036632}" destId="{848BBF58-A264-43EA-8854-7DC02049728B}" srcOrd="3" destOrd="0" parTransId="{367C8E5B-018C-4836-9410-EE195B9C270F}" sibTransId="{70481595-2EC1-4631-B6BA-5CDCF439EEAC}"/>
    <dgm:cxn modelId="{58CA6F3F-5A5F-44C6-80AC-A509B7FCD3FF}" type="presOf" srcId="{9339549E-4CCD-4665-84DC-126CDAFC2C21}" destId="{AA9E299E-6CB3-42A4-BE0F-D3C6E6B4BFA5}" srcOrd="0" destOrd="0" presId="urn:microsoft.com/office/officeart/2005/8/layout/bList2"/>
    <dgm:cxn modelId="{C7DA735D-9828-490A-A4C3-13686C7A230F}" srcId="{B537897A-88EB-4396-9BFD-9ED9AC5CF4BD}" destId="{6A88F2D5-6A94-4EE0-B74A-A2B2D67FEF37}" srcOrd="0" destOrd="0" parTransId="{B2832C3D-9728-43FA-AC26-D81178C03556}" sibTransId="{F64E33A0-D92F-4465-A75A-DD14167E9900}"/>
    <dgm:cxn modelId="{A6D8A86F-04C4-4D9C-8B91-8DFAC5E0396D}" type="presOf" srcId="{B537897A-88EB-4396-9BFD-9ED9AC5CF4BD}" destId="{E9E72957-DE0B-48E0-85D2-E45EA6602E4A}" srcOrd="0" destOrd="0" presId="urn:microsoft.com/office/officeart/2005/8/layout/bList2"/>
    <dgm:cxn modelId="{29332E51-43FE-4539-9801-69C58497A1DC}" srcId="{0EE18E3A-0874-4839-817D-20029EFAFB7A}" destId="{C3B76608-B9CD-4F5A-8E20-30ACC78081FE}" srcOrd="2" destOrd="0" parTransId="{9F0623C9-E657-422E-96B5-CADDE72A9490}" sibTransId="{C59DD0B6-67AA-4D23-A1F9-42F0F88AA888}"/>
    <dgm:cxn modelId="{8678BE55-BE0E-4A4D-BB62-715260FA4441}" type="presOf" srcId="{F9B9784D-BD5C-4368-A2B7-6E4E06036632}" destId="{5085C765-D31F-45DB-BD01-36573E507BB4}" srcOrd="0" destOrd="0" presId="urn:microsoft.com/office/officeart/2005/8/layout/bList2"/>
    <dgm:cxn modelId="{11096E59-557D-4914-8EFC-C9F5F554C534}" type="presOf" srcId="{848BBF58-A264-43EA-8854-7DC02049728B}" destId="{1C2D8199-AAF6-4585-9A99-E2087B0983D7}" srcOrd="0" destOrd="0" presId="urn:microsoft.com/office/officeart/2005/8/layout/bList2"/>
    <dgm:cxn modelId="{837DD059-382C-4624-AEAD-0A39D751D44B}" srcId="{F9B9784D-BD5C-4368-A2B7-6E4E06036632}" destId="{307931D8-741A-4BF4-BB9A-C7CEA8975687}" srcOrd="0" destOrd="0" parTransId="{EE704D81-0A80-4A6D-89E5-8451D354C045}" sibTransId="{10DE9ECB-F2FB-44D4-8065-68928C927E97}"/>
    <dgm:cxn modelId="{1E02E57D-39C4-45AC-974B-84C72905734F}" srcId="{848BBF58-A264-43EA-8854-7DC02049728B}" destId="{36F927FE-27BD-4DCB-AE42-0C2F1D2315E5}" srcOrd="0" destOrd="0" parTransId="{09E38F12-AB4F-4735-BBDD-3F5A6BF987EF}" sibTransId="{94DC79EB-81A6-4F96-8776-034C2993882D}"/>
    <dgm:cxn modelId="{5D156D7E-2327-4E71-9D8E-922A64C269FC}" srcId="{F9B9784D-BD5C-4368-A2B7-6E4E06036632}" destId="{0EE18E3A-0874-4839-817D-20029EFAFB7A}" srcOrd="1" destOrd="0" parTransId="{AA1901BD-4C05-4BC7-AED7-2662A21F979C}" sibTransId="{9339549E-4CCD-4665-84DC-126CDAFC2C21}"/>
    <dgm:cxn modelId="{CCEC7286-A87A-410D-A363-94DA51B7AF70}" type="presOf" srcId="{10DE9ECB-F2FB-44D4-8065-68928C927E97}" destId="{E9DE857E-0DE7-4838-924F-0EDEFAB74EFD}" srcOrd="0" destOrd="0" presId="urn:microsoft.com/office/officeart/2005/8/layout/bList2"/>
    <dgm:cxn modelId="{816AFE9B-933C-43BD-BBF3-393A6E5B57CA}" type="presOf" srcId="{A46426B8-27D6-4685-AB58-677631F4BA97}" destId="{521510ED-CC2B-4945-9499-00E82AE96631}" srcOrd="0" destOrd="0" presId="urn:microsoft.com/office/officeart/2005/8/layout/bList2"/>
    <dgm:cxn modelId="{F0B7B5A5-B996-4B1F-B084-4A6D82310A5A}" type="presOf" srcId="{0EE18E3A-0874-4839-817D-20029EFAFB7A}" destId="{F11D7692-4374-45F4-9312-09830A404AAC}" srcOrd="1" destOrd="0" presId="urn:microsoft.com/office/officeart/2005/8/layout/bList2"/>
    <dgm:cxn modelId="{5FFD1AAD-F017-45C0-95B4-733C07694B05}" type="presOf" srcId="{307931D8-741A-4BF4-BB9A-C7CEA8975687}" destId="{6CBEE730-8FC5-445B-899C-6ACE6E0A9AA6}" srcOrd="1" destOrd="0" presId="urn:microsoft.com/office/officeart/2005/8/layout/bList2"/>
    <dgm:cxn modelId="{4D3ACCB1-67AE-432F-BAA5-0BEFACF27EA4}" srcId="{848BBF58-A264-43EA-8854-7DC02049728B}" destId="{8B140DED-7021-4023-BF78-3C205FC93471}" srcOrd="1" destOrd="0" parTransId="{1A853F6F-0461-43ED-81F2-D219954838ED}" sibTransId="{E033FA98-C2C5-4550-BACC-B93BC79811F9}"/>
    <dgm:cxn modelId="{6E1B99B2-E878-46E6-86AA-23767E8D7878}" type="presOf" srcId="{0EE18E3A-0874-4839-817D-20029EFAFB7A}" destId="{B0746B18-F411-4839-A7F6-E510F2943AF0}" srcOrd="0" destOrd="0" presId="urn:microsoft.com/office/officeart/2005/8/layout/bList2"/>
    <dgm:cxn modelId="{40A19FC9-35C7-40AA-B818-F165A22304C5}" srcId="{307931D8-741A-4BF4-BB9A-C7CEA8975687}" destId="{7FC2B43B-5FC6-4503-9929-25591F7516F1}" srcOrd="0" destOrd="0" parTransId="{A7B8BF57-36A9-4893-92AA-A474715AB1CD}" sibTransId="{0FCAB07B-E597-4B1F-BC4B-C7D90925858D}"/>
    <dgm:cxn modelId="{4D704ACD-4250-45E7-BD87-6EF706FAC917}" type="presOf" srcId="{848BBF58-A264-43EA-8854-7DC02049728B}" destId="{46C75B5B-E7B3-4F8D-AE84-F37035399DD2}" srcOrd="1" destOrd="0" presId="urn:microsoft.com/office/officeart/2005/8/layout/bList2"/>
    <dgm:cxn modelId="{360D11D4-5F02-4E4E-B796-DB46F2EE7C38}" type="presOf" srcId="{B537897A-88EB-4396-9BFD-9ED9AC5CF4BD}" destId="{F9B5D8E3-576E-46C3-91D7-46808DB5CF04}" srcOrd="1" destOrd="0" presId="urn:microsoft.com/office/officeart/2005/8/layout/bList2"/>
    <dgm:cxn modelId="{CCD6B5E2-86AC-490D-BC5B-308B3501EED5}" srcId="{F9B9784D-BD5C-4368-A2B7-6E4E06036632}" destId="{B537897A-88EB-4396-9BFD-9ED9AC5CF4BD}" srcOrd="2" destOrd="0" parTransId="{93E140D0-D3B2-4193-92BA-F9A9A325A1A3}" sibTransId="{A46426B8-27D6-4685-AB58-677631F4BA97}"/>
    <dgm:cxn modelId="{1A7CB4EC-9077-4589-A8A0-F9724B25B254}" type="presOf" srcId="{C3B76608-B9CD-4F5A-8E20-30ACC78081FE}" destId="{9E863116-2CAB-4AB7-98B6-4BA3DA20B6CF}" srcOrd="0" destOrd="2" presId="urn:microsoft.com/office/officeart/2005/8/layout/bList2"/>
    <dgm:cxn modelId="{4750D7EC-DA57-42E2-887C-EA2D285E2F0B}" type="presOf" srcId="{8B140DED-7021-4023-BF78-3C205FC93471}" destId="{1BB330A0-40DE-4636-B18F-BE4111DEBC9D}" srcOrd="0" destOrd="1" presId="urn:microsoft.com/office/officeart/2005/8/layout/bList2"/>
    <dgm:cxn modelId="{5809DDF5-C908-49D2-BAF5-49068DE41BFA}" type="presOf" srcId="{17E13AC7-ACAD-4400-A407-81F217128955}" destId="{9E863116-2CAB-4AB7-98B6-4BA3DA20B6CF}" srcOrd="0" destOrd="1" presId="urn:microsoft.com/office/officeart/2005/8/layout/bList2"/>
    <dgm:cxn modelId="{38D956F8-F223-4399-A9DF-5EBF69BCD66F}" srcId="{0EE18E3A-0874-4839-817D-20029EFAFB7A}" destId="{17E13AC7-ACAD-4400-A407-81F217128955}" srcOrd="1" destOrd="0" parTransId="{C66262DF-CFCD-4245-9D0D-193538141BDA}" sibTransId="{3F873338-2170-48D1-B816-E06121E226AA}"/>
    <dgm:cxn modelId="{4F24CFE2-5769-4B12-85DC-F9FBE5BF6E06}" type="presParOf" srcId="{5085C765-D31F-45DB-BD01-36573E507BB4}" destId="{F6D7320B-9641-44B0-9400-FD3838639AAF}" srcOrd="0" destOrd="0" presId="urn:microsoft.com/office/officeart/2005/8/layout/bList2"/>
    <dgm:cxn modelId="{0AB6BA41-C4C7-4F6D-9E43-8D74A50CA456}" type="presParOf" srcId="{F6D7320B-9641-44B0-9400-FD3838639AAF}" destId="{1C2740CE-6B96-48D3-8DF7-00A6B0D655D3}" srcOrd="0" destOrd="0" presId="urn:microsoft.com/office/officeart/2005/8/layout/bList2"/>
    <dgm:cxn modelId="{0285D746-430A-4DA0-A77B-22CA5C9923F8}" type="presParOf" srcId="{F6D7320B-9641-44B0-9400-FD3838639AAF}" destId="{CBA5AEB3-669B-4373-9630-0F58C600D5F3}" srcOrd="1" destOrd="0" presId="urn:microsoft.com/office/officeart/2005/8/layout/bList2"/>
    <dgm:cxn modelId="{81412B83-B70B-4B13-A1DF-0B555F71B537}" type="presParOf" srcId="{F6D7320B-9641-44B0-9400-FD3838639AAF}" destId="{6CBEE730-8FC5-445B-899C-6ACE6E0A9AA6}" srcOrd="2" destOrd="0" presId="urn:microsoft.com/office/officeart/2005/8/layout/bList2"/>
    <dgm:cxn modelId="{9C6BA7F5-F833-4DB8-87EF-07D52219E2F2}" type="presParOf" srcId="{F6D7320B-9641-44B0-9400-FD3838639AAF}" destId="{D077FB4F-76C4-46A1-9C41-66AE567E9F84}" srcOrd="3" destOrd="0" presId="urn:microsoft.com/office/officeart/2005/8/layout/bList2"/>
    <dgm:cxn modelId="{A80D0A46-C29D-4E90-AEA4-7BECF89BD3BC}" type="presParOf" srcId="{5085C765-D31F-45DB-BD01-36573E507BB4}" destId="{E9DE857E-0DE7-4838-924F-0EDEFAB74EFD}" srcOrd="1" destOrd="0" presId="urn:microsoft.com/office/officeart/2005/8/layout/bList2"/>
    <dgm:cxn modelId="{1D406EAA-48A6-40CD-AB57-CA448393305E}" type="presParOf" srcId="{5085C765-D31F-45DB-BD01-36573E507BB4}" destId="{94BDC29F-2622-4308-9B37-5252D5ADD23A}" srcOrd="2" destOrd="0" presId="urn:microsoft.com/office/officeart/2005/8/layout/bList2"/>
    <dgm:cxn modelId="{F0C3B62A-25D4-4739-A74A-9F5A02390C50}" type="presParOf" srcId="{94BDC29F-2622-4308-9B37-5252D5ADD23A}" destId="{9E863116-2CAB-4AB7-98B6-4BA3DA20B6CF}" srcOrd="0" destOrd="0" presId="urn:microsoft.com/office/officeart/2005/8/layout/bList2"/>
    <dgm:cxn modelId="{FA6068DB-33DA-4984-B8DF-47CA7D50C904}" type="presParOf" srcId="{94BDC29F-2622-4308-9B37-5252D5ADD23A}" destId="{B0746B18-F411-4839-A7F6-E510F2943AF0}" srcOrd="1" destOrd="0" presId="urn:microsoft.com/office/officeart/2005/8/layout/bList2"/>
    <dgm:cxn modelId="{FB76EBAC-51F7-4B6C-B5C2-F65435886812}" type="presParOf" srcId="{94BDC29F-2622-4308-9B37-5252D5ADD23A}" destId="{F11D7692-4374-45F4-9312-09830A404AAC}" srcOrd="2" destOrd="0" presId="urn:microsoft.com/office/officeart/2005/8/layout/bList2"/>
    <dgm:cxn modelId="{1D7555B8-9A2E-4ADE-AB83-71DAD34E728E}" type="presParOf" srcId="{94BDC29F-2622-4308-9B37-5252D5ADD23A}" destId="{1C65834A-FFEC-4426-8F5B-7CA8460FBDEF}" srcOrd="3" destOrd="0" presId="urn:microsoft.com/office/officeart/2005/8/layout/bList2"/>
    <dgm:cxn modelId="{53B82B5A-9676-4B7F-9D40-8669302679D3}" type="presParOf" srcId="{5085C765-D31F-45DB-BD01-36573E507BB4}" destId="{AA9E299E-6CB3-42A4-BE0F-D3C6E6B4BFA5}" srcOrd="3" destOrd="0" presId="urn:microsoft.com/office/officeart/2005/8/layout/bList2"/>
    <dgm:cxn modelId="{5F27B281-AE16-4203-BB79-A4380CA359C4}" type="presParOf" srcId="{5085C765-D31F-45DB-BD01-36573E507BB4}" destId="{528C8468-BB2C-4A92-9B73-18F08407FFA1}" srcOrd="4" destOrd="0" presId="urn:microsoft.com/office/officeart/2005/8/layout/bList2"/>
    <dgm:cxn modelId="{BF25802E-B274-4C42-A4F9-E0E72FFF3748}" type="presParOf" srcId="{528C8468-BB2C-4A92-9B73-18F08407FFA1}" destId="{E1B77388-AC16-4122-B97D-D1AE2FE01E6E}" srcOrd="0" destOrd="0" presId="urn:microsoft.com/office/officeart/2005/8/layout/bList2"/>
    <dgm:cxn modelId="{3F59DB68-263F-4BC4-8A7F-03EFE91CAEB6}" type="presParOf" srcId="{528C8468-BB2C-4A92-9B73-18F08407FFA1}" destId="{E9E72957-DE0B-48E0-85D2-E45EA6602E4A}" srcOrd="1" destOrd="0" presId="urn:microsoft.com/office/officeart/2005/8/layout/bList2"/>
    <dgm:cxn modelId="{B6A0D725-E502-4BA9-A052-48BF678BAC37}" type="presParOf" srcId="{528C8468-BB2C-4A92-9B73-18F08407FFA1}" destId="{F9B5D8E3-576E-46C3-91D7-46808DB5CF04}" srcOrd="2" destOrd="0" presId="urn:microsoft.com/office/officeart/2005/8/layout/bList2"/>
    <dgm:cxn modelId="{090E2CF8-2807-44A8-BE42-693937482346}" type="presParOf" srcId="{528C8468-BB2C-4A92-9B73-18F08407FFA1}" destId="{5543C021-5BF3-45EC-A735-9413DA846059}" srcOrd="3" destOrd="0" presId="urn:microsoft.com/office/officeart/2005/8/layout/bList2"/>
    <dgm:cxn modelId="{B116BC65-C7DE-43A4-A9AE-427B04095198}" type="presParOf" srcId="{5085C765-D31F-45DB-BD01-36573E507BB4}" destId="{521510ED-CC2B-4945-9499-00E82AE96631}" srcOrd="5" destOrd="0" presId="urn:microsoft.com/office/officeart/2005/8/layout/bList2"/>
    <dgm:cxn modelId="{918D0D81-2D83-4C94-94A7-29EEB049D214}" type="presParOf" srcId="{5085C765-D31F-45DB-BD01-36573E507BB4}" destId="{6C2338E6-A3B3-49AD-ADA6-6F6D19C8A5A6}" srcOrd="6" destOrd="0" presId="urn:microsoft.com/office/officeart/2005/8/layout/bList2"/>
    <dgm:cxn modelId="{96DFEA3D-1A6E-4359-AD58-FD06A4DAB2FD}" type="presParOf" srcId="{6C2338E6-A3B3-49AD-ADA6-6F6D19C8A5A6}" destId="{1BB330A0-40DE-4636-B18F-BE4111DEBC9D}" srcOrd="0" destOrd="0" presId="urn:microsoft.com/office/officeart/2005/8/layout/bList2"/>
    <dgm:cxn modelId="{459BBBA7-097E-4728-B11F-6A1A99DE20ED}" type="presParOf" srcId="{6C2338E6-A3B3-49AD-ADA6-6F6D19C8A5A6}" destId="{1C2D8199-AAF6-4585-9A99-E2087B0983D7}" srcOrd="1" destOrd="0" presId="urn:microsoft.com/office/officeart/2005/8/layout/bList2"/>
    <dgm:cxn modelId="{81CB750C-B49F-4C38-A52E-96C271D8506E}" type="presParOf" srcId="{6C2338E6-A3B3-49AD-ADA6-6F6D19C8A5A6}" destId="{46C75B5B-E7B3-4F8D-AE84-F37035399DD2}" srcOrd="2" destOrd="0" presId="urn:microsoft.com/office/officeart/2005/8/layout/bList2"/>
    <dgm:cxn modelId="{97DF23A1-ACB6-464F-8140-4059AAB22EB8}" type="presParOf" srcId="{6C2338E6-A3B3-49AD-ADA6-6F6D19C8A5A6}" destId="{2C4D2B81-8997-42D6-9BDA-31E104437FA8}" srcOrd="3" destOrd="0" presId="urn:microsoft.com/office/officeart/2005/8/layout/b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C56F5-E1A5-4C7F-8AFC-5F4DBC842015}">
      <dsp:nvSpPr>
        <dsp:cNvPr id="0" name=""/>
        <dsp:cNvSpPr/>
      </dsp:nvSpPr>
      <dsp:spPr>
        <a:xfrm>
          <a:off x="863809" y="610602"/>
          <a:ext cx="928757" cy="928757"/>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3B1005D9-83E1-4033-B205-34CBB5300933}">
      <dsp:nvSpPr>
        <dsp:cNvPr id="0" name=""/>
        <dsp:cNvSpPr/>
      </dsp:nvSpPr>
      <dsp:spPr>
        <a:xfrm>
          <a:off x="1391" y="1704084"/>
          <a:ext cx="2653593" cy="398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he-IL" sz="2000" b="1" kern="1200" dirty="0">
              <a:solidFill>
                <a:schemeClr val="accent1">
                  <a:lumMod val="50000"/>
                </a:schemeClr>
              </a:solidFill>
              <a:latin typeface="David" panose="020E0502060401010101" pitchFamily="34" charset="-79"/>
              <a:cs typeface="David" panose="020E0502060401010101" pitchFamily="34" charset="-79"/>
            </a:rPr>
            <a:t>איסוף נתונים</a:t>
          </a:r>
        </a:p>
      </dsp:txBody>
      <dsp:txXfrm>
        <a:off x="1391" y="1704084"/>
        <a:ext cx="2653593" cy="398039"/>
      </dsp:txXfrm>
    </dsp:sp>
    <dsp:sp modelId="{E8CF7886-2829-4347-B0C4-33490E488FF5}">
      <dsp:nvSpPr>
        <dsp:cNvPr id="0" name=""/>
        <dsp:cNvSpPr/>
      </dsp:nvSpPr>
      <dsp:spPr>
        <a:xfrm>
          <a:off x="1391" y="2178739"/>
          <a:ext cx="2653593" cy="226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he-IL" sz="2000" kern="1200" dirty="0">
              <a:solidFill>
                <a:srgbClr val="0070C0"/>
              </a:solidFill>
              <a:latin typeface="David" panose="020E0502060401010101" pitchFamily="34" charset="-79"/>
              <a:cs typeface="David" panose="020E0502060401010101" pitchFamily="34" charset="-79"/>
            </a:rPr>
            <a:t>הסקר מופץ באינטרנט ל-237 חברות באוסטרליה, שמעסיקות עובדים במשרה מלאה או חלקית. שיטת הסקר משמשת לאיסוף נתונים מאנשים בני 18 ומעלה.</a:t>
          </a:r>
        </a:p>
      </dsp:txBody>
      <dsp:txXfrm>
        <a:off x="1391" y="2178739"/>
        <a:ext cx="2653593" cy="2262659"/>
      </dsp:txXfrm>
    </dsp:sp>
    <dsp:sp modelId="{60480C61-795B-4BE6-B3D7-870593BBD846}">
      <dsp:nvSpPr>
        <dsp:cNvPr id="0" name=""/>
        <dsp:cNvSpPr/>
      </dsp:nvSpPr>
      <dsp:spPr>
        <a:xfrm>
          <a:off x="3981781" y="610602"/>
          <a:ext cx="928757" cy="92875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BD5D7646-17C5-4497-8755-8E3A59AD3175}">
      <dsp:nvSpPr>
        <dsp:cNvPr id="0" name=""/>
        <dsp:cNvSpPr/>
      </dsp:nvSpPr>
      <dsp:spPr>
        <a:xfrm>
          <a:off x="3119363" y="1704084"/>
          <a:ext cx="2653593" cy="398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he-IL" sz="2000" b="1" kern="1200" dirty="0">
              <a:solidFill>
                <a:schemeClr val="accent1">
                  <a:lumMod val="50000"/>
                </a:schemeClr>
              </a:solidFill>
              <a:latin typeface="David" panose="020E0502060401010101" pitchFamily="34" charset="-79"/>
              <a:cs typeface="David" panose="020E0502060401010101" pitchFamily="34" charset="-79"/>
            </a:rPr>
            <a:t>בדיקת פיילוט</a:t>
          </a:r>
        </a:p>
      </dsp:txBody>
      <dsp:txXfrm>
        <a:off x="3119363" y="1704084"/>
        <a:ext cx="2653593" cy="398039"/>
      </dsp:txXfrm>
    </dsp:sp>
    <dsp:sp modelId="{5A95D739-EBA3-40AF-8999-476527D83AE2}">
      <dsp:nvSpPr>
        <dsp:cNvPr id="0" name=""/>
        <dsp:cNvSpPr/>
      </dsp:nvSpPr>
      <dsp:spPr>
        <a:xfrm>
          <a:off x="3119363" y="2178739"/>
          <a:ext cx="2653593" cy="226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he-IL" sz="2000" kern="1200" dirty="0">
              <a:solidFill>
                <a:srgbClr val="0070C0"/>
              </a:solidFill>
              <a:latin typeface="David" panose="020E0502060401010101" pitchFamily="34" charset="-79"/>
              <a:cs typeface="David" panose="020E0502060401010101" pitchFamily="34" charset="-79"/>
            </a:rPr>
            <a:t>הסקר נבדק מראש על ידי חמישה אנשי אקדמיה בעלי מומחיות בניהול ידע ואימוץ טכנולוגיות דיגיטליות כדי להבטיח בהירות, קריאות ותוקף תוכן. תיקונים קלים נעשים על סמך המשוב שהתקבל במהלך שלב בדיקות הפיילוט.</a:t>
          </a:r>
        </a:p>
      </dsp:txBody>
      <dsp:txXfrm>
        <a:off x="3119363" y="2178739"/>
        <a:ext cx="2653593" cy="2262659"/>
      </dsp:txXfrm>
    </dsp:sp>
    <dsp:sp modelId="{06CD1938-D4C4-4877-A4F4-85FE4F80E78A}">
      <dsp:nvSpPr>
        <dsp:cNvPr id="0" name=""/>
        <dsp:cNvSpPr/>
      </dsp:nvSpPr>
      <dsp:spPr>
        <a:xfrm>
          <a:off x="7099754" y="610602"/>
          <a:ext cx="928757" cy="928757"/>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8F763C8D-974D-423A-8C08-11FEB8D9C428}">
      <dsp:nvSpPr>
        <dsp:cNvPr id="0" name=""/>
        <dsp:cNvSpPr/>
      </dsp:nvSpPr>
      <dsp:spPr>
        <a:xfrm>
          <a:off x="6237336" y="1704084"/>
          <a:ext cx="2653593" cy="398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he-IL" sz="2000" b="1" kern="1200" dirty="0">
              <a:solidFill>
                <a:schemeClr val="accent1">
                  <a:lumMod val="50000"/>
                </a:schemeClr>
              </a:solidFill>
              <a:latin typeface="David" panose="020E0502060401010101" pitchFamily="34" charset="-79"/>
              <a:cs typeface="David" panose="020E0502060401010101" pitchFamily="34" charset="-79"/>
            </a:rPr>
            <a:t>פיתוח סקר כמותית</a:t>
          </a:r>
        </a:p>
      </dsp:txBody>
      <dsp:txXfrm>
        <a:off x="6237336" y="1704084"/>
        <a:ext cx="2653593" cy="398039"/>
      </dsp:txXfrm>
    </dsp:sp>
    <dsp:sp modelId="{C4071023-C9B8-4237-A2EF-2380F030999C}">
      <dsp:nvSpPr>
        <dsp:cNvPr id="0" name=""/>
        <dsp:cNvSpPr/>
      </dsp:nvSpPr>
      <dsp:spPr>
        <a:xfrm>
          <a:off x="6237336" y="2178739"/>
          <a:ext cx="2653593" cy="226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he-IL" sz="2000" kern="1200" dirty="0">
              <a:solidFill>
                <a:srgbClr val="0070C0"/>
              </a:solidFill>
              <a:latin typeface="David" panose="020E0502060401010101" pitchFamily="34" charset="-79"/>
              <a:cs typeface="David" panose="020E0502060401010101" pitchFamily="34" charset="-79"/>
            </a:rPr>
            <a:t>סקר מתוכנן על סמך המבנים התיאורטיים שזוהו בסקירת הספרות. הסקר כולל מידע דמוגרפי של המשיבים ופריטי מדידה הקשורים לתיאום, תקשורת, שיתוף ידע, קבלת החלטות וביצועי עבודה.</a:t>
          </a:r>
        </a:p>
      </dsp:txBody>
      <dsp:txXfrm>
        <a:off x="6237336" y="2178739"/>
        <a:ext cx="2653593" cy="2262659"/>
      </dsp:txXfrm>
    </dsp:sp>
    <dsp:sp modelId="{0BA40E4A-5DAE-49C8-9FFB-7108BDB455AF}">
      <dsp:nvSpPr>
        <dsp:cNvPr id="0" name=""/>
        <dsp:cNvSpPr/>
      </dsp:nvSpPr>
      <dsp:spPr>
        <a:xfrm>
          <a:off x="10217727" y="610602"/>
          <a:ext cx="928757" cy="928757"/>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A6DCA812-3A87-4748-B3C5-021A5C39E291}">
      <dsp:nvSpPr>
        <dsp:cNvPr id="0" name=""/>
        <dsp:cNvSpPr/>
      </dsp:nvSpPr>
      <dsp:spPr>
        <a:xfrm>
          <a:off x="9355309" y="1704084"/>
          <a:ext cx="2653593" cy="398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he-IL" sz="2000" b="1" kern="1200" dirty="0">
              <a:solidFill>
                <a:schemeClr val="accent1">
                  <a:lumMod val="50000"/>
                </a:schemeClr>
              </a:solidFill>
              <a:latin typeface="David" panose="020E0502060401010101" pitchFamily="34" charset="-79"/>
              <a:cs typeface="David" panose="020E0502060401010101" pitchFamily="34" charset="-79"/>
            </a:rPr>
            <a:t>בנייה תיאורטית</a:t>
          </a:r>
        </a:p>
      </dsp:txBody>
      <dsp:txXfrm>
        <a:off x="9355309" y="1704084"/>
        <a:ext cx="2653593" cy="398039"/>
      </dsp:txXfrm>
    </dsp:sp>
    <dsp:sp modelId="{BC7EBA21-B20D-478A-87D8-0DAD33260AB9}">
      <dsp:nvSpPr>
        <dsp:cNvPr id="0" name=""/>
        <dsp:cNvSpPr/>
      </dsp:nvSpPr>
      <dsp:spPr>
        <a:xfrm>
          <a:off x="9355309" y="2178739"/>
          <a:ext cx="2653593" cy="226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he-IL" sz="2000" kern="1200" dirty="0">
              <a:solidFill>
                <a:srgbClr val="0070C0"/>
              </a:solidFill>
              <a:latin typeface="David" panose="020E0502060401010101" pitchFamily="34" charset="-79"/>
              <a:cs typeface="David" panose="020E0502060401010101" pitchFamily="34" charset="-79"/>
            </a:rPr>
            <a:t>תהליך ראשוני של המחקר הוא סקירה מקיפה של ספרות רלוונטית בשיתוף ידע וביצוע בעבודה לפיתוח מודל מחקר תיאורטי.</a:t>
          </a:r>
        </a:p>
      </dsp:txBody>
      <dsp:txXfrm>
        <a:off x="9355309" y="2178739"/>
        <a:ext cx="2653593" cy="2262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C56F5-E1A5-4C7F-8AFC-5F4DBC842015}">
      <dsp:nvSpPr>
        <dsp:cNvPr id="0" name=""/>
        <dsp:cNvSpPr/>
      </dsp:nvSpPr>
      <dsp:spPr>
        <a:xfrm>
          <a:off x="1244458" y="459089"/>
          <a:ext cx="859995" cy="85999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3B1005D9-83E1-4033-B205-34CBB5300933}">
      <dsp:nvSpPr>
        <dsp:cNvPr id="0" name=""/>
        <dsp:cNvSpPr/>
      </dsp:nvSpPr>
      <dsp:spPr>
        <a:xfrm>
          <a:off x="445891" y="1496595"/>
          <a:ext cx="2457129" cy="507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he-IL" sz="2000" b="1" kern="1200" dirty="0">
              <a:solidFill>
                <a:schemeClr val="accent1">
                  <a:lumMod val="50000"/>
                </a:schemeClr>
              </a:solidFill>
              <a:latin typeface="David" panose="020E0502060401010101" pitchFamily="34" charset="-79"/>
              <a:cs typeface="David" panose="020E0502060401010101" pitchFamily="34" charset="-79"/>
            </a:rPr>
            <a:t>ניתוח סטטיסטי</a:t>
          </a:r>
        </a:p>
      </dsp:txBody>
      <dsp:txXfrm>
        <a:off x="445891" y="1496595"/>
        <a:ext cx="2457129" cy="507278"/>
      </dsp:txXfrm>
    </dsp:sp>
    <dsp:sp modelId="{E8CF7886-2829-4347-B0C4-33490E488FF5}">
      <dsp:nvSpPr>
        <dsp:cNvPr id="0" name=""/>
        <dsp:cNvSpPr/>
      </dsp:nvSpPr>
      <dsp:spPr>
        <a:xfrm>
          <a:off x="9333" y="2080769"/>
          <a:ext cx="3330245" cy="2512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pPr>
          <a:r>
            <a:rPr lang="he-IL" sz="2000" kern="1200" dirty="0">
              <a:solidFill>
                <a:srgbClr val="0070C0"/>
              </a:solidFill>
              <a:latin typeface="David" panose="020E0502060401010101" pitchFamily="34" charset="-79"/>
              <a:cs typeface="David" panose="020E0502060401010101" pitchFamily="34" charset="-79"/>
            </a:rPr>
            <a:t>תוצאות הראיונות תורגמו למדד כמותי על ידי מומחים ונותחו במבחנים סטטיסטים מורכבים - מודל משוואות מבניות </a:t>
          </a:r>
          <a:r>
            <a:rPr lang="en-US" sz="2000" kern="1200" dirty="0">
              <a:solidFill>
                <a:srgbClr val="0070C0"/>
              </a:solidFill>
              <a:latin typeface="David" panose="020E0502060401010101" pitchFamily="34" charset="-79"/>
              <a:cs typeface="David" panose="020E0502060401010101" pitchFamily="34" charset="-79"/>
            </a:rPr>
            <a:t>( SEM) </a:t>
          </a:r>
          <a:r>
            <a:rPr lang="he-IL" sz="2000" kern="1200" dirty="0">
              <a:solidFill>
                <a:srgbClr val="0070C0"/>
              </a:solidFill>
              <a:latin typeface="David" panose="020E0502060401010101" pitchFamily="34" charset="-79"/>
              <a:cs typeface="David" panose="020E0502060401010101" pitchFamily="34" charset="-79"/>
            </a:rPr>
            <a:t>משמש כדי לאמת את מודל המדידה ולבדוק את ההשערות הנגזרות ממודל המחקר התיאורטי. </a:t>
          </a:r>
          <a:br>
            <a:rPr lang="en-US" sz="2000" kern="1200" dirty="0">
              <a:solidFill>
                <a:srgbClr val="0070C0"/>
              </a:solidFill>
              <a:latin typeface="David" panose="020E0502060401010101" pitchFamily="34" charset="-79"/>
              <a:cs typeface="David" panose="020E0502060401010101" pitchFamily="34" charset="-79"/>
            </a:rPr>
          </a:br>
          <a:r>
            <a:rPr lang="en-US" sz="2000" kern="1200" dirty="0">
              <a:solidFill>
                <a:srgbClr val="0070C0"/>
              </a:solidFill>
              <a:latin typeface="David" panose="020E0502060401010101" pitchFamily="34" charset="-79"/>
              <a:cs typeface="David" panose="020E0502060401010101" pitchFamily="34" charset="-79"/>
            </a:rPr>
            <a:t>SEM </a:t>
          </a:r>
          <a:r>
            <a:rPr lang="he-IL" sz="2000" kern="1200" dirty="0">
              <a:solidFill>
                <a:srgbClr val="0070C0"/>
              </a:solidFill>
              <a:latin typeface="David" panose="020E0502060401010101" pitchFamily="34" charset="-79"/>
              <a:cs typeface="David" panose="020E0502060401010101" pitchFamily="34" charset="-79"/>
            </a:rPr>
            <a:t> מאפשר לבחון קשרים בין משתנים סמויים למשתנים נצפים תוך התחשבות בשגיאות מדידה ובמתאמים מרובים בו זמנית.</a:t>
          </a:r>
        </a:p>
      </dsp:txBody>
      <dsp:txXfrm>
        <a:off x="9333" y="2080769"/>
        <a:ext cx="3330245" cy="2512142"/>
      </dsp:txXfrm>
    </dsp:sp>
    <dsp:sp modelId="{60480C61-795B-4BE6-B3D7-870593BBD846}">
      <dsp:nvSpPr>
        <dsp:cNvPr id="0" name=""/>
        <dsp:cNvSpPr/>
      </dsp:nvSpPr>
      <dsp:spPr>
        <a:xfrm>
          <a:off x="4568144" y="461922"/>
          <a:ext cx="859995" cy="8599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BD5D7646-17C5-4497-8755-8E3A59AD3175}">
      <dsp:nvSpPr>
        <dsp:cNvPr id="0" name=""/>
        <dsp:cNvSpPr/>
      </dsp:nvSpPr>
      <dsp:spPr>
        <a:xfrm>
          <a:off x="3769576" y="1499428"/>
          <a:ext cx="2457129" cy="507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he-IL" sz="2000" b="1" kern="1200" dirty="0">
              <a:solidFill>
                <a:schemeClr val="accent1">
                  <a:lumMod val="50000"/>
                </a:schemeClr>
              </a:solidFill>
              <a:latin typeface="David" panose="020E0502060401010101" pitchFamily="34" charset="-79"/>
              <a:cs typeface="David" panose="020E0502060401010101" pitchFamily="34" charset="-79"/>
            </a:rPr>
            <a:t>פרופיל מדגם</a:t>
          </a:r>
        </a:p>
      </dsp:txBody>
      <dsp:txXfrm>
        <a:off x="3769576" y="1499428"/>
        <a:ext cx="2457129" cy="507278"/>
      </dsp:txXfrm>
    </dsp:sp>
    <dsp:sp modelId="{5A95D739-EBA3-40AF-8999-476527D83AE2}">
      <dsp:nvSpPr>
        <dsp:cNvPr id="0" name=""/>
        <dsp:cNvSpPr/>
      </dsp:nvSpPr>
      <dsp:spPr>
        <a:xfrm>
          <a:off x="3769576" y="2089270"/>
          <a:ext cx="2457129" cy="2500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he-IL" sz="2000" b="0" kern="1200" dirty="0">
              <a:solidFill>
                <a:srgbClr val="0070C0"/>
              </a:solidFill>
              <a:latin typeface="David" panose="020E0502060401010101" pitchFamily="34" charset="-79"/>
              <a:cs typeface="David" panose="020E0502060401010101" pitchFamily="34" charset="-79"/>
            </a:rPr>
            <a:t>הנתונים הדמוגרפיים של המשיבים מנותחים כדי להבין את המאפיינים של אוכלוסיית המדגם. המחקר כולל מידע על התפלגות מגדרית, קבוצות גיל, מספר ילדים בבית, כישורים חינוכיים ותפקידי עבודה של המשתתפים.</a:t>
          </a:r>
          <a:endParaRPr lang="he-IL" sz="2000" kern="1200" dirty="0">
            <a:solidFill>
              <a:srgbClr val="0070C0"/>
            </a:solidFill>
            <a:latin typeface="David" panose="020E0502060401010101" pitchFamily="34" charset="-79"/>
            <a:cs typeface="David" panose="020E0502060401010101" pitchFamily="34" charset="-79"/>
          </a:endParaRPr>
        </a:p>
      </dsp:txBody>
      <dsp:txXfrm>
        <a:off x="3769576" y="2089270"/>
        <a:ext cx="2457129" cy="2500807"/>
      </dsp:txXfrm>
    </dsp:sp>
    <dsp:sp modelId="{06CD1938-D4C4-4877-A4F4-85FE4F80E78A}">
      <dsp:nvSpPr>
        <dsp:cNvPr id="0" name=""/>
        <dsp:cNvSpPr/>
      </dsp:nvSpPr>
      <dsp:spPr>
        <a:xfrm>
          <a:off x="7455271" y="461922"/>
          <a:ext cx="859995" cy="859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8F763C8D-974D-423A-8C08-11FEB8D9C428}">
      <dsp:nvSpPr>
        <dsp:cNvPr id="0" name=""/>
        <dsp:cNvSpPr/>
      </dsp:nvSpPr>
      <dsp:spPr>
        <a:xfrm>
          <a:off x="6656703" y="1499428"/>
          <a:ext cx="2457129" cy="507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rtl="1">
            <a:lnSpc>
              <a:spcPct val="100000"/>
            </a:lnSpc>
            <a:spcBef>
              <a:spcPct val="0"/>
            </a:spcBef>
            <a:spcAft>
              <a:spcPct val="35000"/>
            </a:spcAft>
            <a:buNone/>
            <a:defRPr b="1"/>
          </a:pPr>
          <a:r>
            <a:rPr lang="he-IL" sz="2000" b="1" kern="1200" dirty="0">
              <a:solidFill>
                <a:schemeClr val="accent1">
                  <a:lumMod val="50000"/>
                </a:schemeClr>
              </a:solidFill>
              <a:latin typeface="David" panose="020E0502060401010101" pitchFamily="34" charset="-79"/>
              <a:cs typeface="David" panose="020E0502060401010101" pitchFamily="34" charset="-79"/>
            </a:rPr>
            <a:t>ניתוח הטיית השיטה   הנפוצה </a:t>
          </a:r>
          <a:r>
            <a:rPr lang="en-US" sz="2000" b="1" kern="1200" dirty="0">
              <a:solidFill>
                <a:schemeClr val="accent1">
                  <a:lumMod val="50000"/>
                </a:schemeClr>
              </a:solidFill>
              <a:latin typeface="David" panose="020E0502060401010101" pitchFamily="34" charset="-79"/>
              <a:cs typeface="David" panose="020E0502060401010101" pitchFamily="34" charset="-79"/>
            </a:rPr>
            <a:t>(CMB)</a:t>
          </a:r>
          <a:r>
            <a:rPr lang="he-IL" sz="2000" b="1" kern="1200" dirty="0">
              <a:solidFill>
                <a:schemeClr val="accent1">
                  <a:lumMod val="50000"/>
                </a:schemeClr>
              </a:solidFill>
              <a:latin typeface="David" panose="020E0502060401010101" pitchFamily="34" charset="-79"/>
              <a:cs typeface="David" panose="020E0502060401010101" pitchFamily="34" charset="-79"/>
            </a:rPr>
            <a:t> </a:t>
          </a:r>
        </a:p>
      </dsp:txBody>
      <dsp:txXfrm>
        <a:off x="6656703" y="1499428"/>
        <a:ext cx="2457129" cy="507278"/>
      </dsp:txXfrm>
    </dsp:sp>
    <dsp:sp modelId="{C4071023-C9B8-4237-A2EF-2380F030999C}">
      <dsp:nvSpPr>
        <dsp:cNvPr id="0" name=""/>
        <dsp:cNvSpPr/>
      </dsp:nvSpPr>
      <dsp:spPr>
        <a:xfrm>
          <a:off x="6656703" y="2089270"/>
          <a:ext cx="2457129" cy="2500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he-IL" sz="2000" kern="1200" dirty="0">
              <a:solidFill>
                <a:srgbClr val="0070C0"/>
              </a:solidFill>
              <a:latin typeface="David" panose="020E0502060401010101" pitchFamily="34" charset="-79"/>
              <a:cs typeface="David" panose="020E0502060401010101" pitchFamily="34" charset="-79"/>
            </a:rPr>
            <a:t>מחקר בוחן את הטיית השיטה הנפוצה כדי לוודא שהשונות המיוחסת לשיטת המדידה אינה משפיעה על תוקף ממצאי המחקר .</a:t>
          </a:r>
        </a:p>
      </dsp:txBody>
      <dsp:txXfrm>
        <a:off x="6656703" y="2089270"/>
        <a:ext cx="2457129" cy="2500807"/>
      </dsp:txXfrm>
    </dsp:sp>
    <dsp:sp modelId="{0BA40E4A-5DAE-49C8-9FFB-7108BDB455AF}">
      <dsp:nvSpPr>
        <dsp:cNvPr id="0" name=""/>
        <dsp:cNvSpPr/>
      </dsp:nvSpPr>
      <dsp:spPr>
        <a:xfrm>
          <a:off x="10342398" y="461922"/>
          <a:ext cx="859995" cy="85999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sp>
    <dsp:sp modelId="{A6DCA812-3A87-4748-B3C5-021A5C39E291}">
      <dsp:nvSpPr>
        <dsp:cNvPr id="0" name=""/>
        <dsp:cNvSpPr/>
      </dsp:nvSpPr>
      <dsp:spPr>
        <a:xfrm>
          <a:off x="9543830" y="1499428"/>
          <a:ext cx="2457129" cy="5072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he-IL" sz="2000" b="1" kern="1200" dirty="0">
              <a:solidFill>
                <a:schemeClr val="accent1">
                  <a:lumMod val="50000"/>
                </a:schemeClr>
              </a:solidFill>
              <a:latin typeface="David" panose="020E0502060401010101" pitchFamily="34" charset="-79"/>
              <a:cs typeface="David" panose="020E0502060401010101" pitchFamily="34" charset="-79"/>
            </a:rPr>
            <a:t>סקר הנתונים</a:t>
          </a:r>
        </a:p>
      </dsp:txBody>
      <dsp:txXfrm>
        <a:off x="9543830" y="1499428"/>
        <a:ext cx="2457129" cy="507278"/>
      </dsp:txXfrm>
    </dsp:sp>
    <dsp:sp modelId="{BC7EBA21-B20D-478A-87D8-0DAD33260AB9}">
      <dsp:nvSpPr>
        <dsp:cNvPr id="0" name=""/>
        <dsp:cNvSpPr/>
      </dsp:nvSpPr>
      <dsp:spPr>
        <a:xfrm>
          <a:off x="9543830" y="2089270"/>
          <a:ext cx="2457129" cy="25008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he-IL" sz="2000" kern="1200" dirty="0">
              <a:solidFill>
                <a:srgbClr val="0070C0"/>
              </a:solidFill>
              <a:latin typeface="David" panose="020E0502060401010101" pitchFamily="34" charset="-79"/>
              <a:cs typeface="David" panose="020E0502060401010101" pitchFamily="34" charset="-79"/>
            </a:rPr>
            <a:t>הנתונים שנאספים עוברים בדיקות סקר לאיתור ערכים חסרים, חריגים, תקינות כדי להבטיח איכות ואמינות נתונים. כתוצאה מכך, הוסרו 38 מקרים ממערך הנתונים, ולכן נשאר 199 תגובות תקפות שנותרו לניתוח סטטיסטי במחקר.</a:t>
          </a:r>
        </a:p>
      </dsp:txBody>
      <dsp:txXfrm>
        <a:off x="9543830" y="2089270"/>
        <a:ext cx="2457129" cy="25008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4E14A-5531-4A5F-85BE-554FCE6C1020}">
      <dsp:nvSpPr>
        <dsp:cNvPr id="0" name=""/>
        <dsp:cNvSpPr/>
      </dsp:nvSpPr>
      <dsp:spPr>
        <a:xfrm>
          <a:off x="0" y="0"/>
          <a:ext cx="11541371" cy="147861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r" defTabSz="1289050" rtl="1">
            <a:lnSpc>
              <a:spcPct val="90000"/>
            </a:lnSpc>
            <a:spcBef>
              <a:spcPct val="0"/>
            </a:spcBef>
            <a:spcAft>
              <a:spcPct val="35000"/>
            </a:spcAft>
            <a:buNone/>
          </a:pPr>
          <a:r>
            <a:rPr lang="he-IL" sz="2900" b="1" kern="1200" dirty="0">
              <a:latin typeface="David" panose="020E0502060401010101" pitchFamily="34" charset="-79"/>
              <a:cs typeface="David" panose="020E0502060401010101" pitchFamily="34" charset="-79"/>
            </a:rPr>
            <a:t>השפעת הטכנולוגיות הדיגיטליות</a:t>
          </a:r>
        </a:p>
        <a:p>
          <a:pPr marL="228600" lvl="1" indent="-228600" algn="r" defTabSz="1022350" rtl="1">
            <a:lnSpc>
              <a:spcPct val="90000"/>
            </a:lnSpc>
            <a:spcBef>
              <a:spcPct val="0"/>
            </a:spcBef>
            <a:spcAft>
              <a:spcPct val="15000"/>
            </a:spcAft>
            <a:buChar char="•"/>
          </a:pPr>
          <a:r>
            <a:rPr lang="he-IL" sz="2300" kern="1200" dirty="0">
              <a:latin typeface="David" panose="020E0502060401010101" pitchFamily="34" charset="-79"/>
              <a:cs typeface="David" panose="020E0502060401010101" pitchFamily="34" charset="-79"/>
            </a:rPr>
            <a:t>המחקר מראה כי התיאום והתקשורת בעזרת טכנולוגיות דיגיטליות משפיעים באופן משמעותי על שיתוף הידע בתוך הארגונים. זה מדגיש את חשיבות השימוש בכלים דיגיטליים לצורך קידום תקשורת יעילה ושיתוף פעולה בין העובדים.</a:t>
          </a:r>
        </a:p>
      </dsp:txBody>
      <dsp:txXfrm>
        <a:off x="2456135" y="0"/>
        <a:ext cx="9085235" cy="1478613"/>
      </dsp:txXfrm>
    </dsp:sp>
    <dsp:sp modelId="{60823A15-C9F0-4206-B0B4-47B120B1C11A}">
      <dsp:nvSpPr>
        <dsp:cNvPr id="0" name=""/>
        <dsp:cNvSpPr/>
      </dsp:nvSpPr>
      <dsp:spPr>
        <a:xfrm>
          <a:off x="147861" y="147861"/>
          <a:ext cx="2308274" cy="118289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48000" b="-4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C9D9952-622C-4358-9E11-E9D02BCE76C9}">
      <dsp:nvSpPr>
        <dsp:cNvPr id="0" name=""/>
        <dsp:cNvSpPr/>
      </dsp:nvSpPr>
      <dsp:spPr>
        <a:xfrm>
          <a:off x="0" y="1626475"/>
          <a:ext cx="11541371" cy="147861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r" defTabSz="1289050" rtl="1">
            <a:lnSpc>
              <a:spcPct val="90000"/>
            </a:lnSpc>
            <a:spcBef>
              <a:spcPct val="0"/>
            </a:spcBef>
            <a:spcAft>
              <a:spcPct val="35000"/>
            </a:spcAft>
            <a:buNone/>
          </a:pPr>
          <a:r>
            <a:rPr lang="he-IL" sz="2900" b="1" kern="1200" dirty="0">
              <a:latin typeface="David" panose="020E0502060401010101" pitchFamily="34" charset="-79"/>
              <a:cs typeface="David" panose="020E0502060401010101" pitchFamily="34" charset="-79"/>
            </a:rPr>
            <a:t>שיתוף ידע וקבלת ההחלטות</a:t>
          </a:r>
        </a:p>
        <a:p>
          <a:pPr marL="228600" lvl="1" indent="-228600" algn="r" defTabSz="1022350" rtl="1">
            <a:lnSpc>
              <a:spcPct val="90000"/>
            </a:lnSpc>
            <a:spcBef>
              <a:spcPct val="0"/>
            </a:spcBef>
            <a:spcAft>
              <a:spcPct val="15000"/>
            </a:spcAft>
            <a:buChar char="•"/>
          </a:pPr>
          <a:r>
            <a:rPr lang="he-IL" sz="2300" kern="1200" dirty="0">
              <a:latin typeface="David" panose="020E0502060401010101" pitchFamily="34" charset="-79"/>
              <a:cs typeface="David" panose="020E0502060401010101" pitchFamily="34" charset="-79"/>
            </a:rPr>
            <a:t>הממצאים מצביעים על כך שלשיתוף ידע תפקיד מכריע בהשפעה על תהליכי קבלת החלטות. כאשר עובדים חולקים ידע ביעילות באמצעות פלטפורמות דיגיטליות, זה משפיע לטובה על איכות קבלת ההחלטות בארגון.</a:t>
          </a:r>
        </a:p>
      </dsp:txBody>
      <dsp:txXfrm>
        <a:off x="2456135" y="1626475"/>
        <a:ext cx="9085235" cy="1478613"/>
      </dsp:txXfrm>
    </dsp:sp>
    <dsp:sp modelId="{93D05CD7-D8F6-4C4E-A351-B6751223263B}">
      <dsp:nvSpPr>
        <dsp:cNvPr id="0" name=""/>
        <dsp:cNvSpPr/>
      </dsp:nvSpPr>
      <dsp:spPr>
        <a:xfrm>
          <a:off x="147861" y="1774336"/>
          <a:ext cx="2308274" cy="1182891"/>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48000" b="-4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C9DD164-8582-4F05-AA12-80781ED0ED7C}">
      <dsp:nvSpPr>
        <dsp:cNvPr id="0" name=""/>
        <dsp:cNvSpPr/>
      </dsp:nvSpPr>
      <dsp:spPr>
        <a:xfrm>
          <a:off x="0" y="3252950"/>
          <a:ext cx="11541371" cy="147861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r" defTabSz="1289050" rtl="1">
            <a:lnSpc>
              <a:spcPct val="90000"/>
            </a:lnSpc>
            <a:spcBef>
              <a:spcPct val="0"/>
            </a:spcBef>
            <a:spcAft>
              <a:spcPct val="35000"/>
            </a:spcAft>
            <a:buNone/>
          </a:pPr>
          <a:r>
            <a:rPr lang="he-IL" sz="2900" b="1" kern="1200" dirty="0">
              <a:latin typeface="David" panose="020E0502060401010101" pitchFamily="34" charset="-79"/>
              <a:cs typeface="David" panose="020E0502060401010101" pitchFamily="34" charset="-79"/>
            </a:rPr>
            <a:t>ביצועי עבודה</a:t>
          </a:r>
        </a:p>
        <a:p>
          <a:pPr marL="228600" lvl="1" indent="-228600" algn="r" defTabSz="1022350" rtl="1">
            <a:lnSpc>
              <a:spcPct val="90000"/>
            </a:lnSpc>
            <a:spcBef>
              <a:spcPct val="0"/>
            </a:spcBef>
            <a:spcAft>
              <a:spcPct val="15000"/>
            </a:spcAft>
            <a:buChar char="•"/>
          </a:pPr>
          <a:r>
            <a:rPr lang="he-IL" sz="2300" kern="1200" dirty="0">
              <a:latin typeface="David" panose="020E0502060401010101" pitchFamily="34" charset="-79"/>
              <a:cs typeface="David" panose="020E0502060401010101" pitchFamily="34" charset="-79"/>
            </a:rPr>
            <a:t>שיפור בקבלת החלטות ושיתוף ידע הוכח כבעלי השפעה חיובית ישירה על ביצועי העבודה. על ידי שימוש בטכנולוגיות דיגיטליות לשיפור התיאום, התקשורת ושיתוף הידע, ארגונים יכולים לשפר את הביצועים הכוללים של אנשים במקום העבודה.</a:t>
          </a:r>
        </a:p>
      </dsp:txBody>
      <dsp:txXfrm>
        <a:off x="2456135" y="3252950"/>
        <a:ext cx="9085235" cy="1478613"/>
      </dsp:txXfrm>
    </dsp:sp>
    <dsp:sp modelId="{74352578-19F0-4750-9D7B-DB75E56A773A}">
      <dsp:nvSpPr>
        <dsp:cNvPr id="0" name=""/>
        <dsp:cNvSpPr/>
      </dsp:nvSpPr>
      <dsp:spPr>
        <a:xfrm>
          <a:off x="147861" y="3400811"/>
          <a:ext cx="2308274" cy="118289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48000" b="-4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A4E14A-5531-4A5F-85BE-554FCE6C1020}">
      <dsp:nvSpPr>
        <dsp:cNvPr id="0" name=""/>
        <dsp:cNvSpPr/>
      </dsp:nvSpPr>
      <dsp:spPr>
        <a:xfrm>
          <a:off x="0" y="0"/>
          <a:ext cx="11541371" cy="150400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he-IL" sz="2300" b="1" kern="1200" dirty="0">
              <a:latin typeface="David" panose="020E0502060401010101" pitchFamily="34" charset="-79"/>
              <a:cs typeface="David" panose="020E0502060401010101" pitchFamily="34" charset="-79"/>
            </a:rPr>
            <a:t>יתרון תחרותי</a:t>
          </a:r>
        </a:p>
        <a:p>
          <a:pPr marL="228600" lvl="1" indent="-228600" algn="r" defTabSz="1022350" rtl="1">
            <a:lnSpc>
              <a:spcPct val="90000"/>
            </a:lnSpc>
            <a:spcBef>
              <a:spcPct val="0"/>
            </a:spcBef>
            <a:spcAft>
              <a:spcPct val="15000"/>
            </a:spcAft>
            <a:buChar char="•"/>
          </a:pPr>
          <a:r>
            <a:rPr lang="he-IL" sz="2300" kern="1200" dirty="0">
              <a:latin typeface="David" panose="020E0502060401010101" pitchFamily="34" charset="-79"/>
              <a:cs typeface="David" panose="020E0502060401010101" pitchFamily="34" charset="-79"/>
            </a:rPr>
            <a:t>המחקר מציע שארגונים המנצלים ביעילות טכנולוגיות דיגיטליות לשיתוף ידע וקבלת החלטות יכולים להשיג יתרון תחרותי בשוק. ביצועי עבודה משופרים ברמת הפרט תורמים לשיפור התחרותיות ולהצלחה ארגונית.</a:t>
          </a:r>
        </a:p>
      </dsp:txBody>
      <dsp:txXfrm>
        <a:off x="2458674" y="0"/>
        <a:ext cx="9082696" cy="1504003"/>
      </dsp:txXfrm>
    </dsp:sp>
    <dsp:sp modelId="{60823A15-C9F0-4206-B0B4-47B120B1C11A}">
      <dsp:nvSpPr>
        <dsp:cNvPr id="0" name=""/>
        <dsp:cNvSpPr/>
      </dsp:nvSpPr>
      <dsp:spPr>
        <a:xfrm>
          <a:off x="150400" y="150400"/>
          <a:ext cx="2308274" cy="120320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48000" b="-4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C9D9952-622C-4358-9E11-E9D02BCE76C9}">
      <dsp:nvSpPr>
        <dsp:cNvPr id="0" name=""/>
        <dsp:cNvSpPr/>
      </dsp:nvSpPr>
      <dsp:spPr>
        <a:xfrm>
          <a:off x="0" y="1654403"/>
          <a:ext cx="11541371" cy="150400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he-IL" sz="2300" b="1" kern="1200" dirty="0">
              <a:latin typeface="David" panose="020E0502060401010101" pitchFamily="34" charset="-79"/>
              <a:cs typeface="David" panose="020E0502060401010101" pitchFamily="34" charset="-79"/>
            </a:rPr>
            <a:t>כיווני מחקר עתידיים </a:t>
          </a:r>
        </a:p>
        <a:p>
          <a:pPr marL="228600" lvl="1" indent="-228600" algn="r" defTabSz="1022350" rtl="1">
            <a:lnSpc>
              <a:spcPct val="90000"/>
            </a:lnSpc>
            <a:spcBef>
              <a:spcPct val="0"/>
            </a:spcBef>
            <a:spcAft>
              <a:spcPct val="15000"/>
            </a:spcAft>
            <a:buChar char="•"/>
          </a:pPr>
          <a:r>
            <a:rPr lang="he-IL" sz="2300" kern="1200" dirty="0">
              <a:latin typeface="David" panose="020E0502060401010101" pitchFamily="34" charset="-79"/>
              <a:cs typeface="David" panose="020E0502060401010101" pitchFamily="34" charset="-79"/>
            </a:rPr>
            <a:t>המחקר הזה לא בחן את השפעת תכונות האישיות בעת חקר תפקיד הטכנולוגיה הדיגיטלית בשיתוף ידע לשיפור ביצועי העבודה. לתכונות אישיות שונות יש מאפיינים ייחודיים שעשויים להשפיע על היקף שיתוף הידע בעבודה דיגיטלית. </a:t>
          </a:r>
        </a:p>
      </dsp:txBody>
      <dsp:txXfrm>
        <a:off x="2458674" y="1654403"/>
        <a:ext cx="9082696" cy="1504003"/>
      </dsp:txXfrm>
    </dsp:sp>
    <dsp:sp modelId="{93D05CD7-D8F6-4C4E-A351-B6751223263B}">
      <dsp:nvSpPr>
        <dsp:cNvPr id="0" name=""/>
        <dsp:cNvSpPr/>
      </dsp:nvSpPr>
      <dsp:spPr>
        <a:xfrm>
          <a:off x="150400" y="1804803"/>
          <a:ext cx="2308274" cy="1203202"/>
        </a:xfrm>
        <a:prstGeom prst="roundRect">
          <a:avLst>
            <a:gd name="adj" fmla="val 1000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48000" b="-4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C9DD164-8582-4F05-AA12-80781ED0ED7C}">
      <dsp:nvSpPr>
        <dsp:cNvPr id="0" name=""/>
        <dsp:cNvSpPr/>
      </dsp:nvSpPr>
      <dsp:spPr>
        <a:xfrm>
          <a:off x="0" y="3308806"/>
          <a:ext cx="11541371" cy="1504003"/>
        </a:xfrm>
        <a:prstGeom prst="roundRect">
          <a:avLst>
            <a:gd name="adj" fmla="val 1000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t" anchorCtr="0">
          <a:noAutofit/>
        </a:bodyPr>
        <a:lstStyle/>
        <a:p>
          <a:pPr marL="0" lvl="0" indent="0" algn="r" defTabSz="1022350" rtl="1">
            <a:lnSpc>
              <a:spcPct val="90000"/>
            </a:lnSpc>
            <a:spcBef>
              <a:spcPct val="0"/>
            </a:spcBef>
            <a:spcAft>
              <a:spcPct val="35000"/>
            </a:spcAft>
            <a:buNone/>
          </a:pPr>
          <a:r>
            <a:rPr lang="he-IL" sz="2300" b="1" kern="1200" dirty="0">
              <a:latin typeface="David" panose="020E0502060401010101" pitchFamily="34" charset="-79"/>
              <a:cs typeface="David" panose="020E0502060401010101" pitchFamily="34" charset="-79"/>
            </a:rPr>
            <a:t>כיווני מחקר עתידיים</a:t>
          </a:r>
        </a:p>
        <a:p>
          <a:pPr marL="228600" lvl="1" indent="-228600" algn="r" defTabSz="1022350" rtl="1">
            <a:lnSpc>
              <a:spcPct val="90000"/>
            </a:lnSpc>
            <a:spcBef>
              <a:spcPct val="0"/>
            </a:spcBef>
            <a:spcAft>
              <a:spcPct val="15000"/>
            </a:spcAft>
            <a:buChar char="•"/>
          </a:pPr>
          <a:r>
            <a:rPr lang="he-IL" sz="2300" kern="1200" dirty="0">
              <a:latin typeface="David" panose="020E0502060401010101" pitchFamily="34" charset="-79"/>
              <a:cs typeface="David" panose="020E0502060401010101" pitchFamily="34" charset="-79"/>
            </a:rPr>
            <a:t>נתונים נאספו באוסטרליה, והממצאים עשויים להיות רלוונטיים במיוחד למדינות בעלות תרבות דומה. בהתחשב בכך שהתרבות הלאומית היא אחד הגורמים העיקריים המשפיעים על סביבת העבודה הדיגיטלית ראיות אמפיריות ממדינות אחרות או השוואות בין תרבויות שונות נחוצות להכללת ממצאי המחקר.</a:t>
          </a:r>
        </a:p>
      </dsp:txBody>
      <dsp:txXfrm>
        <a:off x="2458674" y="3308806"/>
        <a:ext cx="9082696" cy="1504003"/>
      </dsp:txXfrm>
    </dsp:sp>
    <dsp:sp modelId="{74352578-19F0-4750-9D7B-DB75E56A773A}">
      <dsp:nvSpPr>
        <dsp:cNvPr id="0" name=""/>
        <dsp:cNvSpPr/>
      </dsp:nvSpPr>
      <dsp:spPr>
        <a:xfrm>
          <a:off x="150400" y="3459207"/>
          <a:ext cx="2308274" cy="1203202"/>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48000" b="-4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740CE-6B96-48D3-8DF7-00A6B0D655D3}">
      <dsp:nvSpPr>
        <dsp:cNvPr id="0" name=""/>
        <dsp:cNvSpPr/>
      </dsp:nvSpPr>
      <dsp:spPr>
        <a:xfrm>
          <a:off x="6660" y="1069515"/>
          <a:ext cx="2603378" cy="194336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מספק הבנה מעמיקה על האופן שבו טכנולוגיות דיגיטליות משפיעות על שיתוף ידע וקבלת החלטות.</a:t>
          </a:r>
          <a:endParaRPr lang="he-IL" sz="2300" kern="1200" dirty="0"/>
        </a:p>
      </dsp:txBody>
      <dsp:txXfrm>
        <a:off x="52195" y="1115050"/>
        <a:ext cx="2512308" cy="1897832"/>
      </dsp:txXfrm>
    </dsp:sp>
    <dsp:sp modelId="{6CBEE730-8FC5-445B-899C-6ACE6E0A9AA6}">
      <dsp:nvSpPr>
        <dsp:cNvPr id="0" name=""/>
        <dsp:cNvSpPr/>
      </dsp:nvSpPr>
      <dsp:spPr>
        <a:xfrm>
          <a:off x="6660" y="3012882"/>
          <a:ext cx="2603378" cy="835647"/>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18110" tIns="0" rIns="39370" bIns="0" numCol="1" spcCol="1270" anchor="ctr" anchorCtr="0">
          <a:noAutofit/>
        </a:bodyPr>
        <a:lstStyle/>
        <a:p>
          <a:pPr marL="0" lvl="0" indent="0" algn="r" defTabSz="1377950" rtl="1">
            <a:lnSpc>
              <a:spcPct val="90000"/>
            </a:lnSpc>
            <a:spcBef>
              <a:spcPct val="0"/>
            </a:spcBef>
            <a:spcAft>
              <a:spcPct val="35000"/>
            </a:spcAft>
            <a:buNone/>
          </a:pPr>
          <a:r>
            <a:rPr lang="he-IL" sz="3100" kern="1200" dirty="0">
              <a:latin typeface="David" panose="020E0502060401010101" pitchFamily="34" charset="-79"/>
              <a:cs typeface="David" panose="020E0502060401010101" pitchFamily="34" charset="-79"/>
            </a:rPr>
            <a:t>הבנה מעמיקה</a:t>
          </a:r>
          <a:endParaRPr lang="he-IL" sz="3100" kern="1200" dirty="0"/>
        </a:p>
      </dsp:txBody>
      <dsp:txXfrm>
        <a:off x="6660" y="3012882"/>
        <a:ext cx="1833365" cy="835647"/>
      </dsp:txXfrm>
    </dsp:sp>
    <dsp:sp modelId="{D077FB4F-76C4-46A1-9C41-66AE567E9F84}">
      <dsp:nvSpPr>
        <dsp:cNvPr id="0" name=""/>
        <dsp:cNvSpPr/>
      </dsp:nvSpPr>
      <dsp:spPr>
        <a:xfrm>
          <a:off x="1913671" y="3145617"/>
          <a:ext cx="911182" cy="91118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9E863116-2CAB-4AB7-98B6-4BA3DA20B6CF}">
      <dsp:nvSpPr>
        <dsp:cNvPr id="0" name=""/>
        <dsp:cNvSpPr/>
      </dsp:nvSpPr>
      <dsp:spPr>
        <a:xfrm>
          <a:off x="3050593" y="1069515"/>
          <a:ext cx="2603378" cy="194336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מספק תובנות מעשיות לשיפור תהליכי עבודה באמצעות טכנולוגיות דיגיטליות.</a:t>
          </a:r>
        </a:p>
        <a:p>
          <a:pPr marL="228600" lvl="1" indent="-228600" algn="r" defTabSz="977900" rtl="1">
            <a:lnSpc>
              <a:spcPct val="90000"/>
            </a:lnSpc>
            <a:spcBef>
              <a:spcPct val="0"/>
            </a:spcBef>
            <a:spcAft>
              <a:spcPct val="15000"/>
            </a:spcAft>
            <a:buChar char="•"/>
          </a:pPr>
          <a:endParaRPr lang="he-IL" sz="2200" kern="1200" dirty="0"/>
        </a:p>
      </dsp:txBody>
      <dsp:txXfrm>
        <a:off x="3096128" y="1115050"/>
        <a:ext cx="2512308" cy="1897832"/>
      </dsp:txXfrm>
    </dsp:sp>
    <dsp:sp modelId="{F11D7692-4374-45F4-9312-09830A404AAC}">
      <dsp:nvSpPr>
        <dsp:cNvPr id="0" name=""/>
        <dsp:cNvSpPr/>
      </dsp:nvSpPr>
      <dsp:spPr>
        <a:xfrm>
          <a:off x="3050593" y="3012882"/>
          <a:ext cx="2603378" cy="835647"/>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18110" tIns="0" rIns="39370" bIns="0" numCol="1" spcCol="1270" anchor="ctr" anchorCtr="0">
          <a:noAutofit/>
        </a:bodyPr>
        <a:lstStyle/>
        <a:p>
          <a:pPr marL="0" lvl="0" indent="0" algn="r" defTabSz="1377950" rtl="1">
            <a:lnSpc>
              <a:spcPct val="90000"/>
            </a:lnSpc>
            <a:spcBef>
              <a:spcPct val="0"/>
            </a:spcBef>
            <a:spcAft>
              <a:spcPct val="35000"/>
            </a:spcAft>
            <a:buNone/>
          </a:pPr>
          <a:r>
            <a:rPr lang="he-IL" sz="3100" kern="1200" dirty="0">
              <a:latin typeface="David" panose="020E0502060401010101" pitchFamily="34" charset="-79"/>
              <a:cs typeface="David" panose="020E0502060401010101" pitchFamily="34" charset="-79"/>
            </a:rPr>
            <a:t>תובנות פרקטיות</a:t>
          </a:r>
          <a:endParaRPr lang="he-IL" sz="3100" kern="1200" dirty="0"/>
        </a:p>
      </dsp:txBody>
      <dsp:txXfrm>
        <a:off x="3050593" y="3012882"/>
        <a:ext cx="1833365" cy="835647"/>
      </dsp:txXfrm>
    </dsp:sp>
    <dsp:sp modelId="{1C65834A-FFEC-4426-8F5B-7CA8460FBDEF}">
      <dsp:nvSpPr>
        <dsp:cNvPr id="0" name=""/>
        <dsp:cNvSpPr/>
      </dsp:nvSpPr>
      <dsp:spPr>
        <a:xfrm>
          <a:off x="4957604" y="3145617"/>
          <a:ext cx="911182" cy="91118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E1B77388-AC16-4122-B97D-D1AE2FE01E6E}">
      <dsp:nvSpPr>
        <dsp:cNvPr id="0" name=""/>
        <dsp:cNvSpPr/>
      </dsp:nvSpPr>
      <dsp:spPr>
        <a:xfrm>
          <a:off x="6094526" y="1069515"/>
          <a:ext cx="2603378" cy="194336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מציע מודל מחקר מאומת לחקר השימוש בטכנולוגיות דיגיטליות לשיתוף ידע וקבלת החלטות בארגונים.</a:t>
          </a:r>
          <a:endParaRPr lang="he-IL" sz="2300" kern="1200" dirty="0"/>
        </a:p>
      </dsp:txBody>
      <dsp:txXfrm>
        <a:off x="6140061" y="1115050"/>
        <a:ext cx="2512308" cy="1897832"/>
      </dsp:txXfrm>
    </dsp:sp>
    <dsp:sp modelId="{F9B5D8E3-576E-46C3-91D7-46808DB5CF04}">
      <dsp:nvSpPr>
        <dsp:cNvPr id="0" name=""/>
        <dsp:cNvSpPr/>
      </dsp:nvSpPr>
      <dsp:spPr>
        <a:xfrm>
          <a:off x="6094526" y="3012882"/>
          <a:ext cx="2603378" cy="835647"/>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18110" tIns="0" rIns="39370" bIns="0" numCol="1" spcCol="1270" anchor="ctr" anchorCtr="0">
          <a:noAutofit/>
        </a:bodyPr>
        <a:lstStyle/>
        <a:p>
          <a:pPr marL="0" lvl="0" indent="0" algn="r" defTabSz="1377950" rtl="1">
            <a:lnSpc>
              <a:spcPct val="90000"/>
            </a:lnSpc>
            <a:spcBef>
              <a:spcPct val="0"/>
            </a:spcBef>
            <a:spcAft>
              <a:spcPct val="35000"/>
            </a:spcAft>
            <a:buNone/>
          </a:pPr>
          <a:r>
            <a:rPr lang="he-IL" sz="3100" kern="1200" dirty="0">
              <a:latin typeface="David" panose="020E0502060401010101" pitchFamily="34" charset="-79"/>
              <a:cs typeface="David" panose="020E0502060401010101" pitchFamily="34" charset="-79"/>
            </a:rPr>
            <a:t>מודל מחקר מאומת</a:t>
          </a:r>
          <a:endParaRPr lang="he-IL" sz="3100" kern="1200" dirty="0"/>
        </a:p>
      </dsp:txBody>
      <dsp:txXfrm>
        <a:off x="6094526" y="3012882"/>
        <a:ext cx="1833365" cy="835647"/>
      </dsp:txXfrm>
    </dsp:sp>
    <dsp:sp modelId="{5543C021-5BF3-45EC-A735-9413DA846059}">
      <dsp:nvSpPr>
        <dsp:cNvPr id="0" name=""/>
        <dsp:cNvSpPr/>
      </dsp:nvSpPr>
      <dsp:spPr>
        <a:xfrm>
          <a:off x="8001537" y="3145617"/>
          <a:ext cx="911182" cy="911182"/>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1BB330A0-40DE-4636-B18F-BE4111DEBC9D}">
      <dsp:nvSpPr>
        <dsp:cNvPr id="0" name=""/>
        <dsp:cNvSpPr/>
      </dsp:nvSpPr>
      <dsp:spPr>
        <a:xfrm>
          <a:off x="9138460" y="1082347"/>
          <a:ext cx="2603378" cy="194336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תורם לדיאלוג האקדמי והמקצועי סביב השימוש בטכנולוגיות דיגיטליות בעבודה ובארגונים.</a:t>
          </a:r>
        </a:p>
        <a:p>
          <a:pPr marL="228600" lvl="1" indent="-228600" algn="r" defTabSz="933450" rtl="1">
            <a:lnSpc>
              <a:spcPct val="90000"/>
            </a:lnSpc>
            <a:spcBef>
              <a:spcPct val="0"/>
            </a:spcBef>
            <a:spcAft>
              <a:spcPct val="15000"/>
            </a:spcAft>
            <a:buChar char="•"/>
          </a:pPr>
          <a:endParaRPr lang="he-IL" sz="2100" kern="1200" dirty="0"/>
        </a:p>
      </dsp:txBody>
      <dsp:txXfrm>
        <a:off x="9183995" y="1127882"/>
        <a:ext cx="2512308" cy="1897832"/>
      </dsp:txXfrm>
    </dsp:sp>
    <dsp:sp modelId="{46C75B5B-E7B3-4F8D-AE84-F37035399DD2}">
      <dsp:nvSpPr>
        <dsp:cNvPr id="0" name=""/>
        <dsp:cNvSpPr/>
      </dsp:nvSpPr>
      <dsp:spPr>
        <a:xfrm>
          <a:off x="9114977" y="3008249"/>
          <a:ext cx="2603378" cy="835647"/>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18110" tIns="0" rIns="39370" bIns="0" numCol="1" spcCol="1270" anchor="ctr" anchorCtr="0">
          <a:noAutofit/>
        </a:bodyPr>
        <a:lstStyle/>
        <a:p>
          <a:pPr marL="0" lvl="0" indent="0" algn="r" defTabSz="1377950" rtl="1">
            <a:lnSpc>
              <a:spcPct val="90000"/>
            </a:lnSpc>
            <a:spcBef>
              <a:spcPct val="0"/>
            </a:spcBef>
            <a:spcAft>
              <a:spcPct val="35000"/>
            </a:spcAft>
            <a:buNone/>
          </a:pPr>
          <a:r>
            <a:rPr lang="he-IL" sz="3100" kern="1200" dirty="0">
              <a:latin typeface="David" panose="020E0502060401010101" pitchFamily="34" charset="-79"/>
              <a:cs typeface="David" panose="020E0502060401010101" pitchFamily="34" charset="-79"/>
            </a:rPr>
            <a:t>תרומה לדיאלוג</a:t>
          </a:r>
          <a:endParaRPr lang="he-IL" sz="3100" kern="1200" dirty="0"/>
        </a:p>
      </dsp:txBody>
      <dsp:txXfrm>
        <a:off x="9114977" y="3008249"/>
        <a:ext cx="1833365" cy="835647"/>
      </dsp:txXfrm>
    </dsp:sp>
    <dsp:sp modelId="{2C4D2B81-8997-42D6-9BDA-31E104437FA8}">
      <dsp:nvSpPr>
        <dsp:cNvPr id="0" name=""/>
        <dsp:cNvSpPr/>
      </dsp:nvSpPr>
      <dsp:spPr>
        <a:xfrm>
          <a:off x="11068829" y="3184113"/>
          <a:ext cx="864466" cy="859855"/>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740CE-6B96-48D3-8DF7-00A6B0D655D3}">
      <dsp:nvSpPr>
        <dsp:cNvPr id="0" name=""/>
        <dsp:cNvSpPr/>
      </dsp:nvSpPr>
      <dsp:spPr>
        <a:xfrm>
          <a:off x="7326" y="1072601"/>
          <a:ext cx="2598000" cy="19393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7940" tIns="83820" rIns="27940" bIns="27940" numCol="1" spcCol="1270" anchor="t"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David" panose="020E0502060401010101" pitchFamily="34" charset="-79"/>
              <a:cs typeface="David" panose="020E0502060401010101" pitchFamily="34" charset="-79"/>
            </a:rPr>
            <a:t>המחקר נערך בתקופה של מעבר לעבודה דיגיטלית בעקבות מגפת הקורונה, ולכן הממצאים עשויים להיות ספציפיים לתקופה זו.</a:t>
          </a:r>
          <a:endParaRPr lang="he-IL" sz="2200" kern="1200" dirty="0"/>
        </a:p>
      </dsp:txBody>
      <dsp:txXfrm>
        <a:off x="52767" y="1118042"/>
        <a:ext cx="2507118" cy="1893911"/>
      </dsp:txXfrm>
    </dsp:sp>
    <dsp:sp modelId="{6CBEE730-8FC5-445B-899C-6ACE6E0A9AA6}">
      <dsp:nvSpPr>
        <dsp:cNvPr id="0" name=""/>
        <dsp:cNvSpPr/>
      </dsp:nvSpPr>
      <dsp:spPr>
        <a:xfrm>
          <a:off x="7326" y="3011953"/>
          <a:ext cx="2598000" cy="8339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25730" tIns="0" rIns="41910" bIns="0" numCol="1" spcCol="1270" anchor="ctr" anchorCtr="0">
          <a:noAutofit/>
        </a:bodyPr>
        <a:lstStyle/>
        <a:p>
          <a:pPr marL="0" lvl="0" indent="0" algn="r" defTabSz="1466850" rtl="1">
            <a:lnSpc>
              <a:spcPct val="90000"/>
            </a:lnSpc>
            <a:spcBef>
              <a:spcPct val="0"/>
            </a:spcBef>
            <a:spcAft>
              <a:spcPct val="35000"/>
            </a:spcAft>
            <a:buNone/>
          </a:pPr>
          <a:r>
            <a:rPr lang="he-IL" sz="3300" kern="1200" dirty="0">
              <a:latin typeface="David" panose="020E0502060401010101" pitchFamily="34" charset="-79"/>
              <a:cs typeface="David" panose="020E0502060401010101" pitchFamily="34" charset="-79"/>
            </a:rPr>
            <a:t>מגבלות תקופתיות</a:t>
          </a:r>
          <a:endParaRPr lang="he-IL" sz="3300" kern="1200" dirty="0"/>
        </a:p>
      </dsp:txBody>
      <dsp:txXfrm>
        <a:off x="7326" y="3011953"/>
        <a:ext cx="1829577" cy="833921"/>
      </dsp:txXfrm>
    </dsp:sp>
    <dsp:sp modelId="{D077FB4F-76C4-46A1-9C41-66AE567E9F84}">
      <dsp:nvSpPr>
        <dsp:cNvPr id="0" name=""/>
        <dsp:cNvSpPr/>
      </dsp:nvSpPr>
      <dsp:spPr>
        <a:xfrm>
          <a:off x="1910397" y="3144414"/>
          <a:ext cx="909300" cy="909300"/>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9E863116-2CAB-4AB7-98B6-4BA3DA20B6CF}">
      <dsp:nvSpPr>
        <dsp:cNvPr id="0" name=""/>
        <dsp:cNvSpPr/>
      </dsp:nvSpPr>
      <dsp:spPr>
        <a:xfrm>
          <a:off x="3044970" y="1072601"/>
          <a:ext cx="2598000" cy="19393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7940" tIns="83820" rIns="27940" bIns="27940" numCol="1" spcCol="1270" anchor="t" anchorCtr="0">
          <a:noAutofit/>
        </a:bodyPr>
        <a:lstStyle/>
        <a:p>
          <a:pPr marL="228600" lvl="1" indent="-228600" algn="r" defTabSz="977900" rtl="1">
            <a:lnSpc>
              <a:spcPct val="90000"/>
            </a:lnSpc>
            <a:spcBef>
              <a:spcPct val="0"/>
            </a:spcBef>
            <a:spcAft>
              <a:spcPct val="15000"/>
            </a:spcAft>
            <a:buFont typeface="Arial" panose="020B0604020202020204" pitchFamily="34" charset="0"/>
            <a:buChar char="•"/>
          </a:pPr>
          <a:r>
            <a:rPr lang="he-IL" sz="2200" kern="1200" dirty="0">
              <a:latin typeface="David" panose="020E0502060401010101" pitchFamily="34" charset="-79"/>
              <a:cs typeface="David" panose="020E0502060401010101" pitchFamily="34" charset="-79"/>
            </a:rPr>
            <a:t>המחקר לא התייחס להבדלים בין סוגי הטכנולוגיות הדיגיטליות השונות והשפעתן הייחודית על שיתוף ידע וביצועי עבודה.</a:t>
          </a:r>
        </a:p>
        <a:p>
          <a:pPr marL="171450" lvl="1" indent="-171450" algn="r" defTabSz="844550" rtl="1">
            <a:lnSpc>
              <a:spcPct val="90000"/>
            </a:lnSpc>
            <a:spcBef>
              <a:spcPct val="0"/>
            </a:spcBef>
            <a:spcAft>
              <a:spcPct val="15000"/>
            </a:spcAft>
            <a:buChar char="•"/>
          </a:pPr>
          <a:endParaRPr lang="he-IL" sz="1900" kern="1200" dirty="0"/>
        </a:p>
      </dsp:txBody>
      <dsp:txXfrm>
        <a:off x="3090411" y="1118042"/>
        <a:ext cx="2507118" cy="1893911"/>
      </dsp:txXfrm>
    </dsp:sp>
    <dsp:sp modelId="{F11D7692-4374-45F4-9312-09830A404AAC}">
      <dsp:nvSpPr>
        <dsp:cNvPr id="0" name=""/>
        <dsp:cNvSpPr/>
      </dsp:nvSpPr>
      <dsp:spPr>
        <a:xfrm>
          <a:off x="3044970" y="3011953"/>
          <a:ext cx="2598000" cy="8339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25730" tIns="0" rIns="41910" bIns="0" numCol="1" spcCol="1270" anchor="ctr" anchorCtr="0">
          <a:noAutofit/>
        </a:bodyPr>
        <a:lstStyle/>
        <a:p>
          <a:pPr marL="0" lvl="0" indent="0" algn="r" defTabSz="1466850" rtl="1">
            <a:lnSpc>
              <a:spcPct val="90000"/>
            </a:lnSpc>
            <a:spcBef>
              <a:spcPct val="0"/>
            </a:spcBef>
            <a:spcAft>
              <a:spcPct val="35000"/>
            </a:spcAft>
            <a:buNone/>
          </a:pPr>
          <a:r>
            <a:rPr lang="he-IL" sz="3300" kern="1200" dirty="0">
              <a:latin typeface="David" panose="020E0502060401010101" pitchFamily="34" charset="-79"/>
              <a:cs typeface="David" panose="020E0502060401010101" pitchFamily="34" charset="-79"/>
            </a:rPr>
            <a:t>מגבלות טכנולוגיות</a:t>
          </a:r>
          <a:endParaRPr lang="he-IL" sz="3300" kern="1200" dirty="0"/>
        </a:p>
      </dsp:txBody>
      <dsp:txXfrm>
        <a:off x="3044970" y="3011953"/>
        <a:ext cx="1829577" cy="833921"/>
      </dsp:txXfrm>
    </dsp:sp>
    <dsp:sp modelId="{1C65834A-FFEC-4426-8F5B-7CA8460FBDEF}">
      <dsp:nvSpPr>
        <dsp:cNvPr id="0" name=""/>
        <dsp:cNvSpPr/>
      </dsp:nvSpPr>
      <dsp:spPr>
        <a:xfrm>
          <a:off x="4948041" y="3144414"/>
          <a:ext cx="909300" cy="90930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E1B77388-AC16-4122-B97D-D1AE2FE01E6E}">
      <dsp:nvSpPr>
        <dsp:cNvPr id="0" name=""/>
        <dsp:cNvSpPr/>
      </dsp:nvSpPr>
      <dsp:spPr>
        <a:xfrm>
          <a:off x="6082614" y="1072601"/>
          <a:ext cx="2598000" cy="19393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לא בחן את ההשפעה של תכונות אישיות, כמו מאפיינים אישיים וגישות על שיתוף ידע וביצועי עבודה.</a:t>
          </a:r>
          <a:endParaRPr lang="he-IL" sz="2300" kern="1200" dirty="0"/>
        </a:p>
      </dsp:txBody>
      <dsp:txXfrm>
        <a:off x="6128055" y="1118042"/>
        <a:ext cx="2507118" cy="1893911"/>
      </dsp:txXfrm>
    </dsp:sp>
    <dsp:sp modelId="{F9B5D8E3-576E-46C3-91D7-46808DB5CF04}">
      <dsp:nvSpPr>
        <dsp:cNvPr id="0" name=""/>
        <dsp:cNvSpPr/>
      </dsp:nvSpPr>
      <dsp:spPr>
        <a:xfrm>
          <a:off x="6082614" y="3011953"/>
          <a:ext cx="2598000" cy="8339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25730" tIns="0" rIns="41910" bIns="0" numCol="1" spcCol="1270" anchor="ctr" anchorCtr="0">
          <a:noAutofit/>
        </a:bodyPr>
        <a:lstStyle/>
        <a:p>
          <a:pPr marL="0" lvl="0" indent="0" algn="r" defTabSz="1466850" rtl="1">
            <a:lnSpc>
              <a:spcPct val="90000"/>
            </a:lnSpc>
            <a:spcBef>
              <a:spcPct val="0"/>
            </a:spcBef>
            <a:spcAft>
              <a:spcPct val="35000"/>
            </a:spcAft>
            <a:buNone/>
          </a:pPr>
          <a:r>
            <a:rPr lang="he-IL" sz="3300" kern="1200" dirty="0">
              <a:latin typeface="David" panose="020E0502060401010101" pitchFamily="34" charset="-79"/>
              <a:cs typeface="David" panose="020E0502060401010101" pitchFamily="34" charset="-79"/>
            </a:rPr>
            <a:t>מגבלות דמוגרפיות</a:t>
          </a:r>
          <a:endParaRPr lang="he-IL" sz="3300" kern="1200" dirty="0"/>
        </a:p>
      </dsp:txBody>
      <dsp:txXfrm>
        <a:off x="6082614" y="3011953"/>
        <a:ext cx="1829577" cy="833921"/>
      </dsp:txXfrm>
    </dsp:sp>
    <dsp:sp modelId="{5543C021-5BF3-45EC-A735-9413DA846059}">
      <dsp:nvSpPr>
        <dsp:cNvPr id="0" name=""/>
        <dsp:cNvSpPr/>
      </dsp:nvSpPr>
      <dsp:spPr>
        <a:xfrm>
          <a:off x="7985685" y="3144414"/>
          <a:ext cx="909300" cy="90930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1BB330A0-40DE-4636-B18F-BE4111DEBC9D}">
      <dsp:nvSpPr>
        <dsp:cNvPr id="0" name=""/>
        <dsp:cNvSpPr/>
      </dsp:nvSpPr>
      <dsp:spPr>
        <a:xfrm>
          <a:off x="9120258" y="1072601"/>
          <a:ext cx="2598000" cy="19393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נערך באוסטרליה בלבד, ולכן הממצאים עשויים להיות רלוונטיים בעיקר למדינות עם תרבות דומה.</a:t>
          </a:r>
        </a:p>
        <a:p>
          <a:pPr marL="171450" lvl="1" indent="-171450" algn="r" defTabSz="844550" rtl="1">
            <a:lnSpc>
              <a:spcPct val="90000"/>
            </a:lnSpc>
            <a:spcBef>
              <a:spcPct val="0"/>
            </a:spcBef>
            <a:spcAft>
              <a:spcPct val="15000"/>
            </a:spcAft>
            <a:buChar char="•"/>
          </a:pPr>
          <a:endParaRPr lang="he-IL" sz="1900" kern="1200" dirty="0"/>
        </a:p>
      </dsp:txBody>
      <dsp:txXfrm>
        <a:off x="9165699" y="1118042"/>
        <a:ext cx="2507118" cy="1893911"/>
      </dsp:txXfrm>
    </dsp:sp>
    <dsp:sp modelId="{46C75B5B-E7B3-4F8D-AE84-F37035399DD2}">
      <dsp:nvSpPr>
        <dsp:cNvPr id="0" name=""/>
        <dsp:cNvSpPr/>
      </dsp:nvSpPr>
      <dsp:spPr>
        <a:xfrm>
          <a:off x="9120258" y="3011953"/>
          <a:ext cx="2598000" cy="8339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125730" tIns="0" rIns="41910" bIns="0" numCol="1" spcCol="1270" anchor="ctr" anchorCtr="0">
          <a:noAutofit/>
        </a:bodyPr>
        <a:lstStyle/>
        <a:p>
          <a:pPr marL="0" lvl="0" indent="0" algn="r" defTabSz="1466850" rtl="1">
            <a:lnSpc>
              <a:spcPct val="90000"/>
            </a:lnSpc>
            <a:spcBef>
              <a:spcPct val="0"/>
            </a:spcBef>
            <a:spcAft>
              <a:spcPct val="35000"/>
            </a:spcAft>
            <a:buNone/>
          </a:pPr>
          <a:r>
            <a:rPr lang="he-IL" sz="3300" kern="1200" dirty="0">
              <a:latin typeface="David" panose="020E0502060401010101" pitchFamily="34" charset="-79"/>
              <a:cs typeface="David" panose="020E0502060401010101" pitchFamily="34" charset="-79"/>
            </a:rPr>
            <a:t>מגבלות גיאוגרפיות</a:t>
          </a:r>
          <a:endParaRPr lang="he-IL" sz="3300" kern="1200" dirty="0"/>
        </a:p>
      </dsp:txBody>
      <dsp:txXfrm>
        <a:off x="9120258" y="3011953"/>
        <a:ext cx="1829577" cy="833921"/>
      </dsp:txXfrm>
    </dsp:sp>
    <dsp:sp modelId="{2C4D2B81-8997-42D6-9BDA-31E104437FA8}">
      <dsp:nvSpPr>
        <dsp:cNvPr id="0" name=""/>
        <dsp:cNvSpPr/>
      </dsp:nvSpPr>
      <dsp:spPr>
        <a:xfrm>
          <a:off x="11023329" y="3144414"/>
          <a:ext cx="909300" cy="909300"/>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740CE-6B96-48D3-8DF7-00A6B0D655D3}">
      <dsp:nvSpPr>
        <dsp:cNvPr id="0" name=""/>
        <dsp:cNvSpPr/>
      </dsp:nvSpPr>
      <dsp:spPr>
        <a:xfrm>
          <a:off x="7326" y="1072601"/>
          <a:ext cx="2598000" cy="19393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מאמץ את תיאוריית ההון החברתי לבחינת השפעת טכנולוגיות דיגיטליות על שיתוף ידע וביצועי עבודה</a:t>
          </a:r>
          <a:endParaRPr lang="he-IL" sz="2300" kern="1200" dirty="0"/>
        </a:p>
      </dsp:txBody>
      <dsp:txXfrm>
        <a:off x="52767" y="1118042"/>
        <a:ext cx="2507118" cy="1893911"/>
      </dsp:txXfrm>
    </dsp:sp>
    <dsp:sp modelId="{6CBEE730-8FC5-445B-899C-6ACE6E0A9AA6}">
      <dsp:nvSpPr>
        <dsp:cNvPr id="0" name=""/>
        <dsp:cNvSpPr/>
      </dsp:nvSpPr>
      <dsp:spPr>
        <a:xfrm>
          <a:off x="7326" y="3011953"/>
          <a:ext cx="2598000" cy="8339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80010" tIns="0" rIns="26670" bIns="0" numCol="1" spcCol="1270" anchor="ctr" anchorCtr="0">
          <a:noAutofit/>
        </a:bodyPr>
        <a:lstStyle/>
        <a:p>
          <a:pPr marL="0" lvl="0" indent="0" algn="r" defTabSz="933450" rtl="1">
            <a:lnSpc>
              <a:spcPct val="90000"/>
            </a:lnSpc>
            <a:spcBef>
              <a:spcPct val="0"/>
            </a:spcBef>
            <a:spcAft>
              <a:spcPct val="35000"/>
            </a:spcAft>
            <a:buNone/>
          </a:pPr>
          <a:r>
            <a:rPr lang="he-IL" sz="2100" kern="1200" dirty="0">
              <a:latin typeface="David" panose="020E0502060401010101" pitchFamily="34" charset="-79"/>
              <a:cs typeface="David" panose="020E0502060401010101" pitchFamily="34" charset="-79"/>
            </a:rPr>
            <a:t>יישום תיאוריית ההון החברתי</a:t>
          </a:r>
        </a:p>
      </dsp:txBody>
      <dsp:txXfrm>
        <a:off x="7326" y="3011953"/>
        <a:ext cx="1829577" cy="833921"/>
      </dsp:txXfrm>
    </dsp:sp>
    <dsp:sp modelId="{D077FB4F-76C4-46A1-9C41-66AE567E9F84}">
      <dsp:nvSpPr>
        <dsp:cNvPr id="0" name=""/>
        <dsp:cNvSpPr/>
      </dsp:nvSpPr>
      <dsp:spPr>
        <a:xfrm>
          <a:off x="1910397" y="3144414"/>
          <a:ext cx="909300" cy="90930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9E863116-2CAB-4AB7-98B6-4BA3DA20B6CF}">
      <dsp:nvSpPr>
        <dsp:cNvPr id="0" name=""/>
        <dsp:cNvSpPr/>
      </dsp:nvSpPr>
      <dsp:spPr>
        <a:xfrm>
          <a:off x="3044970" y="1072601"/>
          <a:ext cx="2598000" cy="19393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בוחן את ההשפעה של השימוש בטכנולוגיות דיגיטליות בסביבת עבודה משתנה בעקבות מגפת הקורונה.</a:t>
          </a:r>
        </a:p>
        <a:p>
          <a:pPr marL="228600" lvl="1" indent="-228600" algn="r" defTabSz="889000" rtl="1">
            <a:lnSpc>
              <a:spcPct val="90000"/>
            </a:lnSpc>
            <a:spcBef>
              <a:spcPct val="0"/>
            </a:spcBef>
            <a:spcAft>
              <a:spcPct val="15000"/>
            </a:spcAft>
            <a:buFont typeface="Arial" panose="020B0604020202020204" pitchFamily="34" charset="0"/>
            <a:buNone/>
          </a:pPr>
          <a:endParaRPr lang="he-IL" sz="2000" kern="1200" dirty="0">
            <a:latin typeface="David" panose="020E0502060401010101" pitchFamily="34" charset="-79"/>
            <a:cs typeface="David" panose="020E0502060401010101" pitchFamily="34" charset="-79"/>
          </a:endParaRPr>
        </a:p>
        <a:p>
          <a:pPr marL="228600" lvl="1" indent="-228600" algn="r" defTabSz="889000" rtl="1">
            <a:lnSpc>
              <a:spcPct val="90000"/>
            </a:lnSpc>
            <a:spcBef>
              <a:spcPct val="0"/>
            </a:spcBef>
            <a:spcAft>
              <a:spcPct val="15000"/>
            </a:spcAft>
            <a:buChar char="•"/>
          </a:pPr>
          <a:endParaRPr lang="he-IL" sz="2000" kern="1200" dirty="0"/>
        </a:p>
      </dsp:txBody>
      <dsp:txXfrm>
        <a:off x="3090411" y="1118042"/>
        <a:ext cx="2507118" cy="1893911"/>
      </dsp:txXfrm>
    </dsp:sp>
    <dsp:sp modelId="{F11D7692-4374-45F4-9312-09830A404AAC}">
      <dsp:nvSpPr>
        <dsp:cNvPr id="0" name=""/>
        <dsp:cNvSpPr/>
      </dsp:nvSpPr>
      <dsp:spPr>
        <a:xfrm>
          <a:off x="3044970" y="3011953"/>
          <a:ext cx="2598000" cy="8339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80010" tIns="0" rIns="26670" bIns="0" numCol="1" spcCol="1270" anchor="ctr" anchorCtr="0">
          <a:noAutofit/>
        </a:bodyPr>
        <a:lstStyle/>
        <a:p>
          <a:pPr marL="0" lvl="0" indent="0" algn="r" defTabSz="933450" rtl="1">
            <a:lnSpc>
              <a:spcPct val="90000"/>
            </a:lnSpc>
            <a:spcBef>
              <a:spcPct val="0"/>
            </a:spcBef>
            <a:spcAft>
              <a:spcPct val="35000"/>
            </a:spcAft>
            <a:buNone/>
          </a:pPr>
          <a:r>
            <a:rPr lang="he-IL" sz="2100" kern="1200" dirty="0">
              <a:latin typeface="David" panose="020E0502060401010101" pitchFamily="34" charset="-79"/>
              <a:cs typeface="David" panose="020E0502060401010101" pitchFamily="34" charset="-79"/>
            </a:rPr>
            <a:t>מיקוד בהשפעת מגפת הקורונה</a:t>
          </a:r>
          <a:endParaRPr lang="he-IL" sz="2100" kern="1200" dirty="0"/>
        </a:p>
      </dsp:txBody>
      <dsp:txXfrm>
        <a:off x="3044970" y="3011953"/>
        <a:ext cx="1829577" cy="833921"/>
      </dsp:txXfrm>
    </dsp:sp>
    <dsp:sp modelId="{1C65834A-FFEC-4426-8F5B-7CA8460FBDEF}">
      <dsp:nvSpPr>
        <dsp:cNvPr id="0" name=""/>
        <dsp:cNvSpPr/>
      </dsp:nvSpPr>
      <dsp:spPr>
        <a:xfrm>
          <a:off x="4948041" y="3144414"/>
          <a:ext cx="909300" cy="909300"/>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E1B77388-AC16-4122-B97D-D1AE2FE01E6E}">
      <dsp:nvSpPr>
        <dsp:cNvPr id="0" name=""/>
        <dsp:cNvSpPr/>
      </dsp:nvSpPr>
      <dsp:spPr>
        <a:xfrm>
          <a:off x="6082614" y="1072601"/>
          <a:ext cx="2598000" cy="19393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מצביע על הקשר ההדוק בין תיאום ותקשורת משופרים לשיתוף ידע אפקטיבי וקבלת החלטות בארגונים.</a:t>
          </a:r>
          <a:endParaRPr lang="he-IL" sz="2300" kern="1200" dirty="0"/>
        </a:p>
      </dsp:txBody>
      <dsp:txXfrm>
        <a:off x="6128055" y="1118042"/>
        <a:ext cx="2507118" cy="1893911"/>
      </dsp:txXfrm>
    </dsp:sp>
    <dsp:sp modelId="{F9B5D8E3-576E-46C3-91D7-46808DB5CF04}">
      <dsp:nvSpPr>
        <dsp:cNvPr id="0" name=""/>
        <dsp:cNvSpPr/>
      </dsp:nvSpPr>
      <dsp:spPr>
        <a:xfrm>
          <a:off x="6082614" y="3011953"/>
          <a:ext cx="2598000" cy="8339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80010" tIns="0" rIns="26670" bIns="0" numCol="1" spcCol="1270" anchor="ctr" anchorCtr="0">
          <a:noAutofit/>
        </a:bodyPr>
        <a:lstStyle/>
        <a:p>
          <a:pPr marL="0" lvl="0" indent="0" algn="r" defTabSz="933450" rtl="1">
            <a:lnSpc>
              <a:spcPct val="90000"/>
            </a:lnSpc>
            <a:spcBef>
              <a:spcPct val="0"/>
            </a:spcBef>
            <a:spcAft>
              <a:spcPct val="35000"/>
            </a:spcAft>
            <a:buNone/>
          </a:pPr>
          <a:r>
            <a:rPr lang="he-IL" sz="2100" kern="1200" dirty="0">
              <a:latin typeface="David" panose="020E0502060401010101" pitchFamily="34" charset="-79"/>
              <a:cs typeface="David" panose="020E0502060401010101" pitchFamily="34" charset="-79"/>
            </a:rPr>
            <a:t>קשר בין תיאום, תקשורת ושיתוף ידע</a:t>
          </a:r>
          <a:endParaRPr lang="he-IL" sz="2100" kern="1200" dirty="0"/>
        </a:p>
      </dsp:txBody>
      <dsp:txXfrm>
        <a:off x="6082614" y="3011953"/>
        <a:ext cx="1829577" cy="833921"/>
      </dsp:txXfrm>
    </dsp:sp>
    <dsp:sp modelId="{5543C021-5BF3-45EC-A735-9413DA846059}">
      <dsp:nvSpPr>
        <dsp:cNvPr id="0" name=""/>
        <dsp:cNvSpPr/>
      </dsp:nvSpPr>
      <dsp:spPr>
        <a:xfrm>
          <a:off x="7985685" y="3144414"/>
          <a:ext cx="909300" cy="909300"/>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 modelId="{1BB330A0-40DE-4636-B18F-BE4111DEBC9D}">
      <dsp:nvSpPr>
        <dsp:cNvPr id="0" name=""/>
        <dsp:cNvSpPr/>
      </dsp:nvSpPr>
      <dsp:spPr>
        <a:xfrm>
          <a:off x="9120258" y="1072601"/>
          <a:ext cx="2598000" cy="193935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txBody>
        <a:bodyPr spcFirstLastPara="0" vert="horz" wrap="square" lIns="29210" tIns="87630" rIns="29210" bIns="29210" numCol="1" spcCol="1270" anchor="t" anchorCtr="0">
          <a:noAutofit/>
        </a:bodyPr>
        <a:lstStyle/>
        <a:p>
          <a:pPr marL="228600" lvl="1" indent="-228600" algn="r" defTabSz="1022350" rtl="1">
            <a:lnSpc>
              <a:spcPct val="90000"/>
            </a:lnSpc>
            <a:spcBef>
              <a:spcPct val="0"/>
            </a:spcBef>
            <a:spcAft>
              <a:spcPct val="15000"/>
            </a:spcAft>
            <a:buFont typeface="Arial" panose="020B0604020202020204" pitchFamily="34" charset="0"/>
            <a:buChar char="•"/>
          </a:pPr>
          <a:r>
            <a:rPr lang="he-IL" sz="2300" kern="1200" dirty="0">
              <a:latin typeface="David" panose="020E0502060401010101" pitchFamily="34" charset="-79"/>
              <a:cs typeface="David" panose="020E0502060401010101" pitchFamily="34" charset="-79"/>
            </a:rPr>
            <a:t>המחקר מתמקד בשימוש הוליסטי בטכנולוגיות דיגיטליות שונות לשיפור תהליכי עבודה.</a:t>
          </a:r>
        </a:p>
        <a:p>
          <a:pPr marL="228600" lvl="1" indent="-228600" algn="r" defTabSz="889000" rtl="1">
            <a:lnSpc>
              <a:spcPct val="90000"/>
            </a:lnSpc>
            <a:spcBef>
              <a:spcPct val="0"/>
            </a:spcBef>
            <a:spcAft>
              <a:spcPct val="15000"/>
            </a:spcAft>
            <a:buChar char="•"/>
          </a:pPr>
          <a:endParaRPr lang="he-IL" sz="2000" kern="1200" dirty="0"/>
        </a:p>
      </dsp:txBody>
      <dsp:txXfrm>
        <a:off x="9165699" y="1118042"/>
        <a:ext cx="2507118" cy="1893911"/>
      </dsp:txXfrm>
    </dsp:sp>
    <dsp:sp modelId="{46C75B5B-E7B3-4F8D-AE84-F37035399DD2}">
      <dsp:nvSpPr>
        <dsp:cNvPr id="0" name=""/>
        <dsp:cNvSpPr/>
      </dsp:nvSpPr>
      <dsp:spPr>
        <a:xfrm>
          <a:off x="9120258" y="3011953"/>
          <a:ext cx="2598000" cy="833921"/>
        </a:xfrm>
        <a:prstGeom prst="rect">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1">
          <a:scrgbClr r="0" g="0" b="0"/>
        </a:lnRef>
        <a:fillRef idx="3">
          <a:scrgbClr r="0" g="0" b="0"/>
        </a:fillRef>
        <a:effectRef idx="3">
          <a:scrgbClr r="0" g="0" b="0"/>
        </a:effectRef>
        <a:fontRef idx="minor">
          <a:schemeClr val="lt1"/>
        </a:fontRef>
      </dsp:style>
      <dsp:txBody>
        <a:bodyPr spcFirstLastPara="0" vert="horz" wrap="square" lIns="80010" tIns="0" rIns="26670" bIns="0" numCol="1" spcCol="1270" anchor="ctr" anchorCtr="0">
          <a:noAutofit/>
        </a:bodyPr>
        <a:lstStyle/>
        <a:p>
          <a:pPr marL="0" lvl="0" indent="0" algn="r" defTabSz="933450" rtl="1">
            <a:lnSpc>
              <a:spcPct val="90000"/>
            </a:lnSpc>
            <a:spcBef>
              <a:spcPct val="0"/>
            </a:spcBef>
            <a:spcAft>
              <a:spcPct val="35000"/>
            </a:spcAft>
            <a:buNone/>
          </a:pPr>
          <a:r>
            <a:rPr lang="he-IL" sz="2100" kern="1200" dirty="0">
              <a:latin typeface="David" panose="020E0502060401010101" pitchFamily="34" charset="-79"/>
              <a:cs typeface="David" panose="020E0502060401010101" pitchFamily="34" charset="-79"/>
            </a:rPr>
            <a:t>מיקוד בטכנולוגיות דיגיטליות כוללות</a:t>
          </a:r>
          <a:endParaRPr lang="he-IL" sz="2100" kern="1200" dirty="0"/>
        </a:p>
      </dsp:txBody>
      <dsp:txXfrm>
        <a:off x="9120258" y="3011953"/>
        <a:ext cx="1829577" cy="833921"/>
      </dsp:txXfrm>
    </dsp:sp>
    <dsp:sp modelId="{2C4D2B81-8997-42D6-9BDA-31E104437FA8}">
      <dsp:nvSpPr>
        <dsp:cNvPr id="0" name=""/>
        <dsp:cNvSpPr/>
      </dsp:nvSpPr>
      <dsp:spPr>
        <a:xfrm>
          <a:off x="11023329" y="3144414"/>
          <a:ext cx="909300" cy="909300"/>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accent1">
              <a:alpha val="90000"/>
              <a:tint val="4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a:extLst>
              <a:ext uri="{FF2B5EF4-FFF2-40B4-BE49-F238E27FC236}">
                <a16:creationId xmlns:a16="http://schemas.microsoft.com/office/drawing/2014/main" id="{1C758314-33F5-06DC-0852-CF73BBA62D2E}"/>
              </a:ext>
            </a:extLst>
          </p:cNvPr>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a:extLst>
              <a:ext uri="{FF2B5EF4-FFF2-40B4-BE49-F238E27FC236}">
                <a16:creationId xmlns:a16="http://schemas.microsoft.com/office/drawing/2014/main" id="{5A19B944-66F9-209C-9E0E-27DE3AE9F810}"/>
              </a:ext>
            </a:extLst>
          </p:cNvPr>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ECA7D8EC-BFFA-472F-A7EA-229A036EC42E}" type="datetimeFigureOut">
              <a:rPr lang="he-IL" smtClean="0"/>
              <a:t>כ"ב/תמוז/תשפ"ד</a:t>
            </a:fld>
            <a:endParaRPr lang="he-IL"/>
          </a:p>
        </p:txBody>
      </p:sp>
      <p:sp>
        <p:nvSpPr>
          <p:cNvPr id="4" name="מציין מיקום של כותרת תחתונה 3">
            <a:extLst>
              <a:ext uri="{FF2B5EF4-FFF2-40B4-BE49-F238E27FC236}">
                <a16:creationId xmlns:a16="http://schemas.microsoft.com/office/drawing/2014/main" id="{F7C42517-CD33-7B30-0AE2-D00FD28DD9C3}"/>
              </a:ext>
            </a:extLst>
          </p:cNvPr>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5" name="מציין מיקום של מספר שקופית 4">
            <a:extLst>
              <a:ext uri="{FF2B5EF4-FFF2-40B4-BE49-F238E27FC236}">
                <a16:creationId xmlns:a16="http://schemas.microsoft.com/office/drawing/2014/main" id="{5274F3FA-61CC-52A6-6F58-2C9484E2DD37}"/>
              </a:ext>
            </a:extLst>
          </p:cNvPr>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3114CFFB-967F-41B3-BA85-59FCE4E1E0E1}" type="slidenum">
              <a:rPr lang="he-IL" smtClean="0"/>
              <a:t>‹#›</a:t>
            </a:fld>
            <a:endParaRPr lang="he-IL"/>
          </a:p>
        </p:txBody>
      </p:sp>
    </p:spTree>
    <p:extLst>
      <p:ext uri="{BB962C8B-B14F-4D97-AF65-F5344CB8AC3E}">
        <p14:creationId xmlns:p14="http://schemas.microsoft.com/office/powerpoint/2010/main" val="10823590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7T22:44:05.656"/>
    </inkml:context>
    <inkml:brush xml:id="br0">
      <inkml:brushProperty name="width" value="0.05" units="cm"/>
      <inkml:brushProperty name="height" value="0.05" units="cm"/>
      <inkml:brushProperty name="color" value="#E71224"/>
    </inkml:brush>
  </inkml:definitions>
  <inkml:trace contextRef="#ctx0" brushRef="#br0">0 1 24575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50:22.028"/>
    </inkml:context>
    <inkml:brush xml:id="br0">
      <inkml:brushProperty name="width" value="0.35" units="cm"/>
      <inkml:brushProperty name="height" value="0.35" units="cm"/>
      <inkml:brushProperty name="color" value="#FFFFFF"/>
    </inkml:brush>
  </inkml:definitions>
  <inkml:trace contextRef="#ctx0" brushRef="#br0">10 533 24575,'0'-4'0,"0"-6"0,0-10 0,0-7 0,0-6 0,0-3 0,0 0 0,0 3 0,0-3 0,0-4 0,0 1 0,0 3 0,0 2 0,0-1 0,0-4 0,-4 0 0,-2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49:35.120"/>
    </inkml:context>
    <inkml:brush xml:id="br0">
      <inkml:brushProperty name="width" value="0.35" units="cm"/>
      <inkml:brushProperty name="height" value="0.35" units="cm"/>
      <inkml:brushProperty name="color" value="#FFFFFF"/>
    </inkml:brush>
  </inkml:definitions>
  <inkml:trace contextRef="#ctx0" brushRef="#br0">0 145 24575,'26'0'0,"11"1"0,1-1 0,-1-2 0,0-1 0,0-3 0,62-15 0,-3-16 0,-64 23 0,0 1 0,1 2 0,1 2 0,49-8 0,-62 16 0,1 2 0,0 1 0,0 1 0,-1 0 0,1 2 0,-1 0 0,21 9 0,39 9 0,-5-11 0,0-3 0,1-3 0,108-7 0,-83 0 0,-94 1 0,0 0 0,-1 1 0,1 0 0,0 0 0,-1 0 0,1 1 0,-1 0 0,12 6 0,-15-6 0,0 0 0,0 0 0,-1 1 0,1 0 0,-1 0 0,0 0 0,0 0 0,0 0 0,0 1 0,0-1 0,-1 1 0,1 0 0,-1 0 0,0-1 0,0 2 0,1 5 0,3 7 0,-2 0 0,4 28 0,-7-37 0,0 1 0,-1-1 0,0 0 0,0 0 0,-1 0 0,0 0 0,-3 15 0,3-22 0,1 0 0,0 0 0,0-1 0,0 1 0,-1 0 0,1 0 0,0 0 0,-1-1 0,1 1 0,-1 0 0,1 0 0,-1-1 0,1 1 0,-1 0 0,0-1 0,1 1 0,-1-1 0,0 1 0,0-1 0,1 1 0,-1-1 0,-1 1 0,1-1 0,0 0 0,1 0 0,-1 0 0,0 0 0,1-1 0,-1 1 0,0 0 0,1-1 0,-1 1 0,1 0 0,-1-1 0,0 1 0,1-1 0,-1 1 0,1-1 0,-1 1 0,1-1 0,-1 1 0,1-1 0,0 0 0,-1 0 0,-2-4 0,0 0 0,1 0 0,0 0 0,0 0 0,-3-10 0,0-14 0,1 0 0,1 1 0,1-1 0,1-1 0,2 1 0,1 0 0,10-48 0,-12 77 0,0-1 0,0 0 0,0 0 0,0 0 0,1 1 0,-1-1 0,0 0 0,0 0 0,1 1 0,-1-1 0,1 0 0,-1 1 0,1-1 0,-1 0 0,1 1 0,-1-1 0,1 1 0,-1-1 0,1 0 0,0 1 0,0-1 0,0 1 0,0 0 0,-1 0 0,1 1 0,-1-1 0,1 0 0,-1 1 0,1-1 0,-1 0 0,0 1 0,1-1 0,-1 1 0,1-1 0,-1 1 0,0-1 0,1 1 0,-1-1 0,0 1 0,0-1 0,1 1 0,-1-1 0,0 2 0,11 38 0,0 60 0,-5 1 0,-7 112 0,0-99 0,1-102 0,0 62 0,-3 0 0,-20 127 0,14-172 0,4-27 0,1-9 0,1-15 0,2-48 0,3-1 0,4 1 0,19-93 0,-5 84 0,4 0 0,54-120 0,-77 198 0,9-19 0,-10 20 0,0 0 0,1-1 0,-1 1 0,0 0 0,0 0 0,0 0 0,0-1 0,0 1 0,0 0 0,1 0 0,-1 0 0,0 0 0,0 0 0,0-1 0,0 1 0,1 0 0,-1 0 0,0 0 0,0 0 0,0 0 0,1 0 0,-1 0 0,0 0 0,0 0 0,1 0 0,-1 0 0,0 0 0,0 0 0,0 0 0,1 0 0,-1 0 0,0 0 0,0 0 0,1 0 0,-1 0 0,0 0 0,0 0 0,1 0 0,0 3 0,0 0 0,0 0 0,0-1 0,0 1 0,-1 0 0,1 0 0,-1 0 0,1 0 0,-1 0 0,0 4 0,-3 285 0,-4-247 342,7-45-370,0 1 1,0 0 0,0-1 0,0 1 0,0-1 0,0 1 0,-1-1 0,1 1 0,0-1 0,0 1 0,-1-1 0,1 1-1,0-1 1,-1 1 0,1-1 0,0 1 0,-1-1 0,1 0 0,-1 1 0,1-1 0,-1 0 0,1 1 0,-1-1-1,1 0 1,-1 1 0,1-1 0,-1 0 0,1 0 0,-1 0 0,1 0 0,-1 0 0,0 1 0,1-1 0,-1 0-1,1 0 1,-1 0 0,1 0 0,-1-1 0,0 1 0,1 0 0,-1 0 0,1 0 0,-1 0 0,1-1 0,-1 1-1,1 0 1,-1 0 0,1-1 0,-1 1 0,1 0 0,-1-1 0,1 1 0,0 0 0,-1-1 0,1 1 0,-1-1-1,1 1 1,0-1 0,0 1 0,-1-1 0,1 1 0,0-2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49:39.76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50:12.799"/>
    </inkml:context>
    <inkml:brush xml:id="br0">
      <inkml:brushProperty name="width" value="0.35" units="cm"/>
      <inkml:brushProperty name="height" value="0.35" units="cm"/>
      <inkml:brushProperty name="color" value="#FFFFFF"/>
    </inkml:brush>
  </inkml:definitions>
  <inkml:trace contextRef="#ctx0" brushRef="#br0">972 990 24575,'11'-9'0,"1"1"0,-1 0 0,1 1 0,0 1 0,1-1 0,0 2 0,17-6 0,1-1 0,26-11 0,1 3 0,1 3 0,1 2 0,0 2 0,1 3 0,0 3 0,117 1 0,-267 6 0,-31-3 0,4-16 0,-208-60 0,222 50 0,63 18 0,1-1 0,0-2 0,0-2 0,2-2 0,-45-28 0,78 45 0,0-1 0,0 0 0,0 0 0,0 0 0,1 0 0,-1 0 0,1-1 0,-1 1 0,1-1 0,0 1 0,0-1 0,0 0 0,1 0 0,-1 0 0,1 0 0,-2-5 0,3 7 0,0 0 0,0 0 0,0 1 0,0-1 0,0 0 0,1 0 0,-1 1 0,0-1 0,1 0 0,-1 0 0,0 1 0,1-1 0,-1 1 0,1-1 0,-1 0 0,1 1 0,-1-1 0,1 1 0,0-1 0,-1 1 0,1-1 0,0 1 0,-1-1 0,1 1 0,1-1 0,2 0 0,1-1 0,-1 1 0,1 0 0,-1 0 0,1 1 0,-1-1 0,6 1 0,50 2 0,99 16 0,-90-9 0,963 87-1177,-908-90 1177,-38-4 0,0 3 0,149 31 0,-227-35 0,0 1 0,-1 0 0,1 1 0,0 0 0,-1 0 0,8 5 0,-15-8 0,0 0 0,1 0 0,-1 1 0,0-1 0,0 0 0,1 0 0,-1 1 0,0-1 0,0 0 0,0 0 0,1 0 0,-1 1 0,0-1 0,0 0 0,0 1 0,0-1 0,1 0 0,-1 1 0,0-1 0,0 0 0,0 0 0,0 1 0,0-1 0,0 0 0,0 1 0,0-1 0,0 0 0,0 1 0,0-1 0,0 0 0,0 1 0,0-1 0,0 0 0,-1 1 0,-15 8 0,-17-2 0,0-1 0,-1-1 0,0-2 0,-34-2 0,23 1 0,-718 5-130,96-4-30,550 3 141,111-6 19,1 0 0,0 1 0,0 0 0,-1 0 0,-8 4 0,14-5 0,-1 0 0,1 0 0,0 0 0,0 0 0,0 0 0,0 0 0,0 0 0,0 0 0,-1 0 0,1 1 0,0-1 0,0 0 0,0 0 0,0 0 0,0 0 0,0 0 0,0 0 0,0 1 0,0-1 0,0 0 0,0 0 0,0 0 0,0 0 0,-1 1 0,1-1 0,0 0 0,0 0 0,0 0 0,0 0 0,1 0 0,-1 1 0,0-1 0,0 0 0,0 0 0,0 0 0,0 0 0,0 0 0,0 1 0,0-1 0,0 0 0,0 0 0,0 0 0,0 0 0,0 0 0,1 1 0,-1-1 0,0 0 0,0 0 0,0 0 0,0 0 0,0 0 0,1 0 0,19 9 0,26 4 0,57 7 0,-22-5 0,144 32 0,1499 212-665,-1407-238 665,-315-21 0,433 14-29,-323-22 23,-109 8 6,0-1 0,1 1 0,-1-1 0,0 1 0,1-1 0,-1 0 0,0-1 0,0 1 0,0 0 0,5-4 0,-8 5 0,0 0 0,0 0 0,0-1 0,0 1 0,1 0 0,-1-1 0,0 1 0,0 0 0,0 0 0,0-1 0,0 1 0,0 0 0,0-1 0,0 1 0,0 0 0,0-1 0,0 1 0,0 0 0,0-1 0,0 1 0,0 0 0,0-1 0,0 1 0,0 0 0,-1-1 0,1 1 0,0 0 0,0-1 0,0 1 0,0 0 0,-1 0 0,1-1 0,-19-14 0,-23-6 22,-1 2 0,-54-17 0,70 26 76,-636-178 1792,613 179-1835,39 8-44,0-1 0,0 0 0,0-1 0,0 0 0,0 0 0,-11-7 0,22 10-11,0 0 0,0 0 0,0 0 0,0 0 0,0 0 0,0 0 0,0 0 0,0 0 0,0 0 0,0 0 0,0 0 0,1 0 0,-1 0 0,0 0 0,0 0 0,0 0 0,0 0 0,0 0 0,0 0 0,0 0 0,0 0 0,0 0 0,0 0 0,0 0 0,0-1 0,0 1 0,0 0 0,0 0 0,0 0 0,0 0 0,0 0 0,0 0 0,0 0 0,0 0 0,0 0 0,0 0 0,0 0 0,0 0 0,0 0 0,0 0 0,0-1 0,0 1 0,0 0 0,0 0 0,0 0 0,0 0 0,0 0 0,0 0 0,0 0 0,0 0 0,0 0 0,0 0 0,0 0 0,0 0 0,0 0 0,0 0 0,-1 0 0,1 0 0,0 0 0,0 0 0,0 0 0,0-1 0,14 1 0,53 7 0,70 15 0,-55-7 0,117 25 0,-160-26 0,-37-9 0,-12-2 0,-15-2 0,0-2 0,0 0 0,-31-7 0,0 1 0,-718-99 0,657 83 0,78 9 0,39 14 0,0 0 0,0 0 0,0 0 0,-1 0 0,1 0 0,0 0 0,0 0 0,0 0 0,-1 0 0,1-1 0,0 1 0,0 0 0,0 0 0,-1 0 0,1 0 0,0 0 0,0-1 0,0 1 0,0 0 0,0 0 0,0 0 0,-1-1 0,1 1 0,0 0 0,0 0 0,0 0 0,0-1 0,0 1 0,0 0 0,0 0 0,0 0 0,0-1 0,0 1 0,0 0 0,0 0 0,0-1 0,0 1 0,0 0 0,0 0 0,0 0 0,0-1 0,0 1 0,1 0 0,-1 0 0,0 0 0,0-1 0,0 1 0,0 0 0,0 0 0,0 0 0,1 0 0,-1-1 0,0 1 0,0 0 0,0 0 0,1 0 0,-1 0 0,0 0 0,7-3 0,0 1 0,0 1 0,0-1 0,0 1 0,14 0 0,47-1 0,-40 2 0,0-1 0,0-1 0,0-1 0,0-2 0,48-14 0,-73 18 0,1 0 0,-1-1 0,0 1 0,0-1 0,1 0 0,-1 0 0,3-3 0,-6 4 0,1 0 0,0 1 0,0-1 0,-1 0 0,1 0 0,-1 0 0,1 0 0,-1 0 0,1 1 0,-1-1 0,1 0 0,-1 0 0,0 0 0,0 0 0,1 0 0,-1 0 0,0 0 0,0-2 0,-1 1 0,0 0 0,0-1 0,0 1 0,0 0 0,0 0 0,-1 0 0,1 0 0,-1 0 0,1 0 0,-1 1 0,0-1 0,1 0 0,-1 1 0,0 0 0,0-1 0,0 1 0,0 0 0,-1 0 0,1 0 0,-4-1 0,-78-33 0,-96-26 0,-91-12 0,207 57 0,-256-72 0,312 85 0,2 2 0,0-1 0,1 0 0,-1 0 0,0-1 0,1 1 0,-1-1 0,1-1 0,0 1 0,0-1 0,-7-6 0,12 9 0,-1 1 0,1-1 0,0 0 0,-1 0 0,1 1 0,0-1 0,0 0 0,0 0 0,-1 0 0,1 1 0,0-1 0,0 0 0,0 0 0,0 0 0,0 0 0,0 1 0,1-1 0,-1 0 0,0 0 0,0 0 0,1 0 0,-1 1 0,0-1 0,1 0 0,-1 1 0,1-2 0,17-18 0,-16 17 0,84-70 0,-53 47 0,48-50 0,-74 68 0,0 0 0,1 1 0,0 0 0,0 0 0,1 0 0,0 1 0,0 1 0,1-1 0,-1 2 0,1-1 0,0 1 0,1 1 0,-1 0 0,0 0 0,1 1 0,17-2 0,322 0 0,-222 7 0,-24-4 0,140 7 0,-218-4 0,1 2 0,-1 1 0,0 1 0,0 2 0,0 0 0,45 23 0,-8 3 0,127 63 0,-155-82 0,2-1 0,-1-2 0,58 12 0,-78-21 0,0 1 0,0 1 0,0 1 0,-1 0 0,18 11 0,69 47 0,5 3 0,-52-39 0,1-3 0,78 25 0,-97-40 0,0-1 0,1-1 0,0-2 0,0-2 0,40-1 0,-58-3 0,-2-1 0,0 1 0,0 0 0,0 2 0,20 4 0,-38-6 0,1 0 0,0 0 0,-1 0 0,1 0 0,-1 0 0,1 0 0,-1 0 0,1 0 0,0 0 0,-1 0 0,1 0 0,-1 1 0,1-1 0,-1 0 0,1 0 0,-1 1 0,1-1 0,-1 0 0,1 1 0,-1-1 0,1 0 0,-1 1 0,0-1 0,1 1 0,-1-1 0,0 1 0,1-1 0,-1 1 0,0-1 0,0 1 0,1-1 0,-1 1 0,0-1 0,0 1 0,0 0 0,0-1 0,0 1 0,0-1 0,0 1 0,0-1 0,0 1 0,0 0 0,0-1 0,0 1 0,0-1 0,0 1 0,0-1 0,-1 1 0,1-1 0,0 1 0,0-1 0,-1 1 0,1-1 0,0 1 0,-1-1 0,1 1 0,0-1 0,-1 1 0,1-1 0,-1 0 0,1 1 0,-1-1 0,1 0 0,-2 1 0,-34 22 0,3-7 0,-1-1 0,0-2 0,0-1 0,-1-2 0,-62 9 0,-59-9 0,99-8 0,-94 14 0,151-16 0,-1 0 0,0 0 0,1 0 0,-1 0 0,0 0 0,0 0 0,1 1 0,-1-1 0,0 0 0,1 0 0,-1 1 0,1-1 0,-1 0 0,0 0 0,1 1 0,-1-1 0,1 1 0,-1-1 0,1 1 0,-1-1 0,1 1 0,-1-1 0,0 2 0,2-1 0,0-1 0,-1 1 0,1 0 0,0-1 0,0 1 0,0-1 0,0 1 0,0-1 0,0 1 0,0-1 0,0 0 0,0 1 0,0-1 0,0 0 0,0 0 0,2 0 0,43 7 0,0-2 0,72-2 0,-56-2 0,653 0 0,-743-1 0,1 1 0,-1 1 0,1 1 0,-1 2 0,1 1 0,0 0 0,-48 21 0,66-20 0,18-4 0,22-2 0,-28-1 0,7-1 0,478-8 0,-476 10 0,0-2 0,0 1 0,-1-1 0,1-1 0,0 0 0,-1-1 0,12-4 0,-21 3 0,-10 4 0,2 6 0,13 7 0,-1-8 0,0 0 0,1 0 0,0-1 0,0 0 0,0-1 0,0 1 0,11 3 0,10 4 0,-4 0 0,0 1 0,-1 1 0,0 1 0,-1 0 0,-1 2 0,36 34 0,-55-49 0,-1 0 0,0 0 0,0 0 0,0 0 0,0 0 0,0 1 0,-1-1 0,1 0 0,0 1 0,-1-1 0,1 0 0,-1 1 0,1-1 0,-1 1 0,1-1 0,-1 1 0,0-1 0,0 1 0,0-1 0,0 1 0,0-1 0,0 1 0,0-1 0,-1 4 0,0-4 0,-1 1 0,1 0 0,0 0 0,-1-1 0,1 1 0,-1-1 0,0 1 0,1-1 0,-1 1 0,0-1 0,0 0 0,0 0 0,0 0 0,0 0 0,-2 0 0,-12 4 0,1-1 0,-1-1 0,-26 3 0,37-6 0,-102 6 0,75-6 0,0 2 0,0 0 0,-37 10 0,67-12 0,0 0 0,0 1 0,1-1 0,-1 1 0,0 0 0,0-1 0,0 1 0,0 0 0,1 0 0,-1 0 0,0 1 0,-2 2 0,4-4 0,0 0 0,-1 1 0,1-1 0,0 1 0,0-1 0,0 1 0,0-1 0,0 1 0,0-1 0,0 1 0,0-1 0,0 1 0,0-1 0,0 1 0,0-1 0,0 1 0,0-1 0,0 0 0,0 1 0,0-1 0,1 1 0,-1-1 0,0 1 0,0-1 0,1 1 0,-1-1 0,0 0 0,0 1 0,1-1 0,-1 0 0,1 1 0,4 3 0,1 0 0,-1 0 0,1-1 0,-1 0 0,1 0 0,8 2 0,26 9 0,49 9 0,-57-16 0,-1 1 0,0 1 0,38 18 0,-69-27 0,1 0 0,-1 0 0,1 0 0,-1 1 0,1-1 0,-1 0 0,1 0 0,-1 0 0,1 1 0,-1-1 0,1 0 0,-1 1 0,0-1 0,1 0 0,-1 1 0,1-1 0,-1 1 0,0-1 0,1 1 0,-1-1 0,0 1 0,0-1 0,1 1 0,-1-1 0,0 1 0,0-1 0,0 1 0,0 0 0,-12 6 0,-29-2 0,40-5 0,-380 1 0,30-1 0,340 1 0,0 0 0,1 0 0,-1 1 0,0 1 0,-14 5 0,22-7 0,1 0 0,0 0 0,0 0 0,0 0 0,0 1 0,0-1 0,0 1 0,0-1 0,1 1 0,-1 0 0,0-1 0,1 1 0,-2 3 0,2-4 0,1 1 0,-1-1 0,1 1 0,-1-1 0,1 1 0,0 0 0,0-1 0,0 1 0,0-1 0,0 1 0,0-1 0,0 1 0,0 0 0,1-1 0,-1 1 0,1-1 0,-1 1 0,1-1 0,0 1 0,-1-1 0,1 0 0,1 3 0,2-1 0,-1 1 0,0-1 0,1 1 0,-1-1 0,1 0 0,0-1 0,0 1 0,0-1 0,0 1 0,1-1 0,-1-1 0,0 1 0,1 0 0,0-1 0,5 1 0,14 3 0,39 2 0,-52-6 0,192 0 0,-31-1 0,-138 4 0,1 2 0,-1 1 0,0 2 0,-1 2 0,38 16 0,64 19 0,-78-29 0,0 2 0,91 44 0,-123-50 0,44 14 0,-59-23 0,1-2 0,0 1 0,0-1 0,0-1 0,0 0 0,0 0 0,13-2 0,-24 2 0,1-1 0,0 0 0,0 0 0,0 0 0,0 0 0,0 0 0,-1 0 0,1 0 0,0 0 0,0-1 0,0 1 0,0 0 0,-1 0 0,1-1 0,0 1 0,0 0 0,-1-1 0,1 1 0,0-1 0,0 1 0,-1-1 0,1 1 0,0-1 0,-1 0 0,1 1 0,-1-1 0,1 0 0,-1 1 0,1-1 0,-1 0 0,0 0 0,1 1 0,-1-1 0,0 0 0,1 0 0,-1 0 0,0 1 0,0-1 0,0 0 0,0 0 0,0 0 0,0 0 0,0 0 0,0 1 0,0-1 0,0 0 0,-1 0 0,1 0 0,0 0 0,0 1 0,-1-1 0,1 0 0,-1-1 0,-4-6 0,1 1 0,-1 0 0,-1 0 0,-7-8 0,9 10 0,-26-28 0,-1 0 0,-45-34 0,59 53 0,0 2 0,-2 0 0,0 1 0,0 1 0,0 1 0,-40-12 0,-32-10 0,-130-64 0,-50-18 0,117 66 0,71 24 0,1-4 0,-140-66 0,215 89 0,1 0 0,-1 0 0,1 0 0,-1-1 0,1 0 0,1 0 0,-1-1 0,1 1 0,0-1 0,0 0 0,1-1 0,-1 1 0,1-1 0,1 0 0,0 0 0,-1 0 0,2 0 0,-1-1 0,1 1 0,1-1 0,-1 1 0,1-1 0,0 0 0,1 1 0,0-11 0,11-195 0,-10 209 0,-1 0 0,1 0 0,0 0 0,1 0 0,-1 0 0,1 0 0,0 1 0,0-1 0,0 0 0,0 1 0,1 0 0,-1-1 0,1 1 0,0 0 0,0 1 0,0-1 0,0 0 0,0 1 0,1-1 0,-1 1 0,1 0 0,-1 1 0,1-1 0,0 0 0,0 1 0,0 0 0,0 0 0,8-1 0,10-1 0,1 0 0,0 2 0,1 1 0,22 3 0,-19-2 0,-26-1 0,13 1 0,1-1 0,0 0 0,25-4 0,-35 3 0,0-1 0,0 1 0,0-1 0,-1 0 0,1 0 0,0-1 0,-1 0 0,1 1 0,-1-1 0,0-1 0,0 1 0,0-1 0,6-7 0,7-12 0,-1 0 0,22-45 0,-38 67 0,0 0 0,1 1 0,-1-1 0,0 1 0,1-1 0,-1 1 0,0-1 0,0 0 0,0 1 0,0-1 0,0 1 0,0-1 0,0 0 0,1 1 0,-2-1 0,1 0 0,0 1 0,0-1 0,0 1 0,0-1 0,0 0 0,0 1 0,-1-1 0,1 1 0,0-1 0,-1 0 0,1 1 0,0-1 0,-1 1 0,1-1 0,-1 1 0,1-1 0,0 1 0,-1 0 0,1-1 0,-1 1 0,1 0 0,-1-1 0,0 1 0,1 0 0,-1-1 0,1 1 0,-1 0 0,0 0 0,1 0 0,-1 0 0,1 0 0,-1-1 0,0 1 0,1 0 0,-1 0 0,0 1 0,0-1 0,-44 0 0,35 1 0,5-1 0,-1 1 0,0-1 0,1 1 0,-1 0 0,0 1 0,1 0 0,-1-1 0,1 2 0,0-1 0,0 1 0,0-1 0,0 1 0,0 1 0,0-1 0,-3 5 0,2-3 0,1 1 0,1 0 0,-1 1 0,1-1 0,0 1 0,0 0 0,1 0 0,0 0 0,-4 15 0,1 8 0,1 1 0,1 1 0,2-1 0,2 46 0,0-51 0,2 23 0,-1-30 0,0 1 0,-2 0 0,0 0 0,-1 0 0,-5 22 0,6-39 0,-1 1 0,1-1 0,-1 0 0,0 1 0,1-1 0,-1 0 0,-1 0 0,1 0 0,0-1 0,-1 1 0,1-1 0,-1 1 0,0-1 0,0 0 0,0 0 0,0 0 0,0 0 0,0 0 0,-1-1 0,1 0 0,-1 0 0,1 0 0,-1 0 0,1 0 0,-1 0 0,1-1 0,-1 0 0,-7 0 0,-7 0 0,0-2 0,-1 0 0,1 0 0,-22-8 0,-66-15 0,-1 5 0,-1 5 0,-198-4 0,-171 7 0,-68 0 0,508 13 0,1 1 0,-1 2 0,1 1 0,-66 19 0,88-18 0,0 0 0,1 1 0,0 0 0,-23 19 0,22-16 0,0-1 0,0 0 0,-19 8 0,3-7 0,-1-1 0,0-2 0,-55 6 0,69-10 0,-121 3 0,99-6 0,1 1 0,-1 2 0,-50 10 0,79-10 0,0-1 0,0 2 0,0-1 0,0 1 0,0 1 0,1 0 0,0 0 0,0 1 0,0 0 0,1 1 0,0 0 0,0 0 0,1 0 0,0 1 0,0 0 0,-10 16 0,12-16 0,0-1 0,-1 0 0,0 1 0,-1-2 0,1 1 0,-1-1 0,-1 0 0,1 0 0,-15 7 0,-6 1 0,-47 17 0,-8 4 0,78-33 0,-43 23 0,-1-2 0,-64 19 0,91-34 0,0 1 0,0 1 0,-27 17 0,23-12 0,-42 16 0,38-22 0,0-1 0,-1-1 0,-51 3 0,12-1 0,-89 16 0,0-8 0,-174-2 0,328-16 0,1 1 0,-1 0 0,0-1 0,0 0 0,-8-2 0,13 3 0,-1-1 0,0 1 0,1 0 0,-1 0 0,1-1 0,-1 1 0,0 0 0,1-1 0,-1 1 0,1-1 0,-1 1 0,1-1 0,0 1 0,-1-1 0,1 1 0,-1-1 0,1 1 0,0-1 0,-1 1 0,1-1 0,0 0 0,0 1 0,0-1 0,-1 1 0,1-1 0,0 0 0,0 1 0,0-1 0,0 0 0,0 1 0,0-1 0,0 0 0,0 1 0,0-1 0,1 0 0,-1 1 0,0-1 0,0 1 0,0-1 0,1 0 0,-1 1 0,0-1 0,1 1 0,-1-1 0,1 1 0,-1-1 0,0 1 0,1-1 0,-1 1 0,1-1 0,0 1 0,5-6 0,1 1 0,-1 0 0,1 0 0,0 1 0,0 0 0,0 1 0,1-1 0,-1 1 0,1 0 0,0 1 0,8-2 0,6-2 0,2-2 0,44-16 0,2 3 0,0 4 0,88-12 0,-115 26 0,-1-2 0,1-2 0,70-22 0,-87 21 0,0 1 0,1 1 0,-1 1 0,35-1 0,108 5 0,-12 1 0,-56-12 0,10-1 0,-59 12 0,1 2 0,96 14 0,-85-7 0,25 6 0,-74-8 0,-21-3 0,-28-3 0,-103-31 0,-66-10 0,56 19 0,71 9 0,-1 3 0,-84 1 0,-498 10 0,619 2 0,40-3 0,0 0 0,-1 0 0,1 0 0,-1 0 0,1 0 0,-1 0 0,1 0 0,0 0 0,-1 0 0,1 0 0,-1 0 0,1 0 0,-1 0 0,1 1 0,0-1 0,-1 0 0,1 0 0,0 1 0,-1-1 0,1 0 0,0 0 0,-1 1 0,1-1 0,0 0 0,0 1 0,-1-1 0,1 1 0,0-1 0,0 0 0,0 1 0,-1-1 0,1 0 0,0 1 0,0-1 0,0 1 0,0-1 0,0 1 0,0-1 0,0 0 0,0 1 0,0-1 0,0 1 0,0-1 0,0 1 0,0-1 0,0 0 0,0 1 0,1-1 0,-1 1 0,0-1 0,0 0 0,0 1 0,1-1 0,20 18 0,29 6 0,0-3 0,76 22 0,-102-35 0,124 32 0,217 30 0,-275-55 0,-71-11 0,-1 0 0,0 2 0,-1 0 0,1 0 0,22 14 0,74 51 0,-28-15 0,-13-15 0,86 36 0,-88-52 0,-45-16 0,0 0 0,26 14 0,63 46 0,-78-44 0,1-2 0,2-2 0,52 21 0,-50-30 0,47 8 0,25 8 0,-90-21 0,167 48 0,-157-48 0,0-1 0,1-2 0,62 0 0,78-4 0,-141 2 0,-1 2 0,0 1 0,38 11 0,-40-7 0,3 2 0,0-2 0,54 7 0,-87-16 0,1 0 0,-1 0 0,0 0 0,1 0 0,-1 0 0,1 0 0,-1 0 0,0 0 0,1 0 0,-1-1 0,0 1 0,1 0 0,-1-1 0,0 0 0,0 1 0,1-1 0,-1 0 0,1 0 0,-1 0 0,-1 0 0,1 0 0,-1 1 0,1-1 0,-1 0 0,0 0 0,1 0 0,-1 1 0,0-1 0,0 0 0,0 0 0,1 0 0,-1 0 0,0 0 0,0 0 0,0 1 0,-1-1 0,1 0 0,0 0 0,0 0 0,-1-1 0,0-2 0,-1-1 0,0 1 0,0 0 0,-1 0 0,1-1 0,-1 2 0,0-1 0,0 0 0,-6-5 0,1 3 0,1 0 0,-1 1 0,-1 0 0,1 0 0,-1 1 0,0 0 0,0 1 0,-17-5 0,-78-11 0,90 17 0,-76-8 0,-50-9 0,117 14 0,1-1 0,-1 0 0,2-2 0,-26-12 0,-1-3 0,-60-21 0,83 36 0,1 1 0,-1 2 0,1 0 0,-46-2 0,50 5 0,-1-1 0,1 0 0,-1-2 0,1 0 0,-29-13 0,-3 0 0,25 11 0,0 1 0,-1 1 0,1 1 0,-29 0 0,-116 6 0,89 1 0,-276-18 0,-125 5 0,480 10 0,-58 6 0,57-5 0,0 0 0,0 0 0,0 0 0,1 1 0,-1 0 0,0-1 0,1 2 0,-1-1 0,-7 6 0,11-7 0,0-1 0,0 1 0,1 0 0,-1 0 0,0 0 0,0-1 0,1 1 0,-1 0 0,0 0 0,1 0 0,-1 0 0,1 0 0,-1 0 0,1 0 0,0 0 0,-1 0 0,1 1 0,0-1 0,0 0 0,0 0 0,0 0 0,0 0 0,0 0 0,0 0 0,0 0 0,0 2 0,1 0 0,1-1 0,-1 0 0,0 0 0,0 0 0,1 0 0,-1 0 0,1 0 0,0-1 0,-1 1 0,1 0 0,4 2 0,3 1 0,0 1 0,1-1 0,0 0 0,16 5 0,-6-5-455,1 0 0,23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50:22.028"/>
    </inkml:context>
    <inkml:brush xml:id="br0">
      <inkml:brushProperty name="width" value="0.35" units="cm"/>
      <inkml:brushProperty name="height" value="0.35" units="cm"/>
      <inkml:brushProperty name="color" value="#FFFFFF"/>
    </inkml:brush>
  </inkml:definitions>
  <inkml:trace contextRef="#ctx0" brushRef="#br0">10 533 24575,'0'-4'0,"0"-6"0,0-10 0,0-7 0,0-6 0,0-3 0,0 0 0,0 3 0,0-3 0,0-4 0,0 1 0,0 3 0,0 2 0,0-1 0,0-4 0,-4 0 0,-2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49:35.120"/>
    </inkml:context>
    <inkml:brush xml:id="br0">
      <inkml:brushProperty name="width" value="0.35" units="cm"/>
      <inkml:brushProperty name="height" value="0.35" units="cm"/>
      <inkml:brushProperty name="color" value="#FFFFFF"/>
    </inkml:brush>
  </inkml:definitions>
  <inkml:trace contextRef="#ctx0" brushRef="#br0">0 145 24575,'26'0'0,"11"1"0,1-1 0,-1-2 0,0-1 0,0-3 0,62-15 0,-3-16 0,-64 23 0,0 1 0,1 2 0,1 2 0,49-8 0,-62 16 0,1 2 0,0 1 0,0 1 0,-1 0 0,1 2 0,-1 0 0,21 9 0,39 9 0,-5-11 0,0-3 0,1-3 0,108-7 0,-83 0 0,-94 1 0,0 0 0,-1 1 0,1 0 0,0 0 0,-1 0 0,1 1 0,-1 0 0,12 6 0,-15-6 0,0 0 0,0 0 0,-1 1 0,1 0 0,-1 0 0,0 0 0,0 0 0,0 0 0,0 1 0,0-1 0,-1 1 0,1 0 0,-1 0 0,0-1 0,0 2 0,1 5 0,3 7 0,-2 0 0,4 28 0,-7-37 0,0 1 0,-1-1 0,0 0 0,0 0 0,-1 0 0,0 0 0,-3 15 0,3-22 0,1 0 0,0 0 0,0-1 0,0 1 0,-1 0 0,1 0 0,0 0 0,-1-1 0,1 1 0,-1 0 0,1 0 0,-1-1 0,1 1 0,-1 0 0,0-1 0,1 1 0,-1-1 0,0 1 0,0-1 0,1 1 0,-1-1 0,-1 1 0,1-1 0,0 0 0,1 0 0,-1 0 0,0 0 0,1-1 0,-1 1 0,0 0 0,1-1 0,-1 1 0,1 0 0,-1-1 0,0 1 0,1-1 0,-1 1 0,1-1 0,-1 1 0,1-1 0,-1 1 0,1-1 0,0 0 0,-1 0 0,-2-4 0,0 0 0,1 0 0,0 0 0,0 0 0,-3-10 0,0-14 0,1 0 0,1 1 0,1-1 0,1-1 0,2 1 0,1 0 0,10-48 0,-12 77 0,0-1 0,0 0 0,0 0 0,0 0 0,1 1 0,-1-1 0,0 0 0,0 0 0,1 1 0,-1-1 0,1 0 0,-1 1 0,1-1 0,-1 0 0,1 1 0,-1-1 0,1 1 0,-1-1 0,1 0 0,0 1 0,0-1 0,0 1 0,0 0 0,-1 0 0,1 1 0,-1-1 0,1 0 0,-1 1 0,1-1 0,-1 0 0,0 1 0,1-1 0,-1 1 0,1-1 0,-1 1 0,0-1 0,1 1 0,-1-1 0,0 1 0,0-1 0,1 1 0,-1-1 0,0 2 0,11 38 0,0 60 0,-5 1 0,-7 112 0,0-99 0,1-102 0,0 62 0,-3 0 0,-20 127 0,14-172 0,4-27 0,1-9 0,1-15 0,2-48 0,3-1 0,4 1 0,19-93 0,-5 84 0,4 0 0,54-120 0,-77 198 0,9-19 0,-10 20 0,0 0 0,1-1 0,-1 1 0,0 0 0,0 0 0,0 0 0,0-1 0,0 1 0,0 0 0,1 0 0,-1 0 0,0 0 0,0 0 0,0-1 0,0 1 0,1 0 0,-1 0 0,0 0 0,0 0 0,0 0 0,1 0 0,-1 0 0,0 0 0,0 0 0,1 0 0,-1 0 0,0 0 0,0 0 0,0 0 0,1 0 0,-1 0 0,0 0 0,0 0 0,1 0 0,-1 0 0,0 0 0,0 0 0,1 0 0,0 3 0,0 0 0,0 0 0,0-1 0,0 1 0,-1 0 0,1 0 0,-1 0 0,1 0 0,-1 0 0,0 4 0,-3 285 0,-4-247 342,7-45-370,0 1 1,0 0 0,0-1 0,0 1 0,0-1 0,0 1 0,-1-1 0,1 1 0,0-1 0,0 1 0,-1-1 0,1 1-1,0-1 1,-1 1 0,1-1 0,0 1 0,-1-1 0,1 0 0,-1 1 0,1-1 0,-1 0 0,1 1 0,-1-1-1,1 0 1,-1 1 0,1-1 0,-1 0 0,1 0 0,-1 0 0,1 0 0,-1 0 0,0 1 0,1-1 0,-1 0-1,1 0 1,-1 0 0,1 0 0,-1-1 0,0 1 0,1 0 0,-1 0 0,1 0 0,-1 0 0,1-1 0,-1 1-1,1 0 1,-1 0 0,1-1 0,-1 1 0,1 0 0,-1-1 0,1 1 0,0 0 0,-1-1 0,1 1 0,-1-1-1,1 1 1,0-1 0,0 1 0,-1-1 0,1 1 0,0-2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50:12.799"/>
    </inkml:context>
    <inkml:brush xml:id="br0">
      <inkml:brushProperty name="width" value="0.35" units="cm"/>
      <inkml:brushProperty name="height" value="0.35" units="cm"/>
      <inkml:brushProperty name="color" value="#FFFFFF"/>
    </inkml:brush>
  </inkml:definitions>
  <inkml:trace contextRef="#ctx0" brushRef="#br0">972 990 24575,'11'-9'0,"1"1"0,-1 0 0,1 1 0,0 1 0,1-1 0,0 2 0,17-6 0,1-1 0,26-11 0,1 3 0,1 3 0,1 2 0,0 2 0,1 3 0,0 3 0,117 1 0,-267 6 0,-31-3 0,4-16 0,-208-60 0,222 50 0,63 18 0,1-1 0,0-2 0,0-2 0,2-2 0,-45-28 0,78 45 0,0-1 0,0 0 0,0 0 0,0 0 0,1 0 0,-1 0 0,1-1 0,-1 1 0,1-1 0,0 1 0,0-1 0,0 0 0,1 0 0,-1 0 0,1 0 0,-2-5 0,3 7 0,0 0 0,0 0 0,0 1 0,0-1 0,0 0 0,1 0 0,-1 1 0,0-1 0,1 0 0,-1 0 0,0 1 0,1-1 0,-1 1 0,1-1 0,-1 0 0,1 1 0,-1-1 0,1 1 0,0-1 0,-1 1 0,1-1 0,0 1 0,-1-1 0,1 1 0,1-1 0,2 0 0,1-1 0,-1 1 0,1 0 0,-1 0 0,1 1 0,-1-1 0,6 1 0,50 2 0,99 16 0,-90-9 0,963 87-1177,-908-90 1177,-38-4 0,0 3 0,149 31 0,-227-35 0,0 1 0,-1 0 0,1 1 0,0 0 0,-1 0 0,8 5 0,-15-8 0,0 0 0,1 0 0,-1 1 0,0-1 0,0 0 0,1 0 0,-1 1 0,0-1 0,0 0 0,0 0 0,1 0 0,-1 1 0,0-1 0,0 0 0,0 1 0,0-1 0,1 0 0,-1 1 0,0-1 0,0 0 0,0 0 0,0 1 0,0-1 0,0 0 0,0 1 0,0-1 0,0 0 0,0 1 0,0-1 0,0 0 0,0 1 0,0-1 0,0 0 0,-1 1 0,-15 8 0,-17-2 0,0-1 0,-1-1 0,0-2 0,-34-2 0,23 1 0,-718 5-130,96-4-30,550 3 141,111-6 19,1 0 0,0 1 0,0 0 0,-1 0 0,-8 4 0,14-5 0,-1 0 0,1 0 0,0 0 0,0 0 0,0 0 0,0 0 0,0 0 0,0 0 0,-1 0 0,1 1 0,0-1 0,0 0 0,0 0 0,0 0 0,0 0 0,0 0 0,0 0 0,0 1 0,0-1 0,0 0 0,0 0 0,0 0 0,0 0 0,-1 1 0,1-1 0,0 0 0,0 0 0,0 0 0,0 0 0,1 0 0,-1 1 0,0-1 0,0 0 0,0 0 0,0 0 0,0 0 0,0 0 0,0 1 0,0-1 0,0 0 0,0 0 0,0 0 0,0 0 0,0 0 0,1 1 0,-1-1 0,0 0 0,0 0 0,0 0 0,0 0 0,0 0 0,1 0 0,19 9 0,26 4 0,57 7 0,-22-5 0,144 32 0,1499 212-665,-1407-238 665,-315-21 0,433 14-29,-323-22 23,-109 8 6,0-1 0,1 1 0,-1-1 0,0 1 0,1-1 0,-1 0 0,0-1 0,0 1 0,0 0 0,5-4 0,-8 5 0,0 0 0,0 0 0,0-1 0,0 1 0,1 0 0,-1-1 0,0 1 0,0 0 0,0 0 0,0-1 0,0 1 0,0 0 0,0-1 0,0 1 0,0 0 0,0-1 0,0 1 0,0 0 0,0-1 0,0 1 0,0 0 0,0-1 0,0 1 0,0 0 0,-1-1 0,1 1 0,0 0 0,0-1 0,0 1 0,0 0 0,-1 0 0,1-1 0,-19-14 0,-23-6 22,-1 2 0,-54-17 0,70 26 76,-636-178 1792,613 179-1835,39 8-44,0-1 0,0 0 0,0-1 0,0 0 0,0 0 0,-11-7 0,22 10-11,0 0 0,0 0 0,0 0 0,0 0 0,0 0 0,0 0 0,0 0 0,0 0 0,0 0 0,0 0 0,0 0 0,1 0 0,-1 0 0,0 0 0,0 0 0,0 0 0,0 0 0,0 0 0,0 0 0,0 0 0,0 0 0,0 0 0,0 0 0,0 0 0,0-1 0,0 1 0,0 0 0,0 0 0,0 0 0,0 0 0,0 0 0,0 0 0,0 0 0,0 0 0,0 0 0,0 0 0,0 0 0,0 0 0,0 0 0,0 0 0,0-1 0,0 1 0,0 0 0,0 0 0,0 0 0,0 0 0,0 0 0,0 0 0,0 0 0,0 0 0,0 0 0,0 0 0,0 0 0,0 0 0,0 0 0,0 0 0,-1 0 0,1 0 0,0 0 0,0 0 0,0 0 0,0-1 0,14 1 0,53 7 0,70 15 0,-55-7 0,117 25 0,-160-26 0,-37-9 0,-12-2 0,-15-2 0,0-2 0,0 0 0,-31-7 0,0 1 0,-718-99 0,657 83 0,78 9 0,39 14 0,0 0 0,0 0 0,0 0 0,-1 0 0,1 0 0,0 0 0,0 0 0,0 0 0,-1 0 0,1-1 0,0 1 0,0 0 0,0 0 0,-1 0 0,1 0 0,0 0 0,0-1 0,0 1 0,0 0 0,0 0 0,0 0 0,-1-1 0,1 1 0,0 0 0,0 0 0,0 0 0,0-1 0,0 1 0,0 0 0,0 0 0,0 0 0,0-1 0,0 1 0,0 0 0,0 0 0,0-1 0,0 1 0,0 0 0,0 0 0,0 0 0,0-1 0,0 1 0,1 0 0,-1 0 0,0 0 0,0-1 0,0 1 0,0 0 0,0 0 0,0 0 0,1 0 0,-1-1 0,0 1 0,0 0 0,0 0 0,1 0 0,-1 0 0,0 0 0,7-3 0,0 1 0,0 1 0,0-1 0,0 1 0,14 0 0,47-1 0,-40 2 0,0-1 0,0-1 0,0-1 0,0-2 0,48-14 0,-73 18 0,1 0 0,-1-1 0,0 1 0,0-1 0,1 0 0,-1 0 0,3-3 0,-6 4 0,1 0 0,0 1 0,0-1 0,-1 0 0,1 0 0,-1 0 0,1 0 0,-1 0 0,1 1 0,-1-1 0,1 0 0,-1 0 0,0 0 0,0 0 0,1 0 0,-1 0 0,0 0 0,0-2 0,-1 1 0,0 0 0,0-1 0,0 1 0,0 0 0,0 0 0,-1 0 0,1 0 0,-1 0 0,1 0 0,-1 1 0,0-1 0,1 0 0,-1 1 0,0 0 0,0-1 0,0 1 0,0 0 0,-1 0 0,1 0 0,-4-1 0,-78-33 0,-96-26 0,-91-12 0,207 57 0,-256-72 0,312 85 0,2 2 0,0-1 0,1 0 0,-1 0 0,0-1 0,1 1 0,-1-1 0,1-1 0,0 1 0,0-1 0,-7-6 0,12 9 0,-1 1 0,1-1 0,0 0 0,-1 0 0,1 1 0,0-1 0,0 0 0,0 0 0,-1 0 0,1 1 0,0-1 0,0 0 0,0 0 0,0 0 0,0 0 0,0 1 0,1-1 0,-1 0 0,0 0 0,0 0 0,1 0 0,-1 1 0,0-1 0,1 0 0,-1 1 0,1-2 0,17-18 0,-16 17 0,84-70 0,-53 47 0,48-50 0,-74 68 0,0 0 0,1 1 0,0 0 0,0 0 0,1 0 0,0 1 0,0 1 0,1-1 0,-1 2 0,1-1 0,0 1 0,1 1 0,-1 0 0,0 0 0,1 1 0,17-2 0,322 0 0,-222 7 0,-24-4 0,140 7 0,-218-4 0,1 2 0,-1 1 0,0 1 0,0 2 0,0 0 0,45 23 0,-8 3 0,127 63 0,-155-82 0,2-1 0,-1-2 0,58 12 0,-78-21 0,0 1 0,0 1 0,0 1 0,-1 0 0,18 11 0,69 47 0,5 3 0,-52-39 0,1-3 0,78 25 0,-97-40 0,0-1 0,1-1 0,0-2 0,0-2 0,40-1 0,-58-3 0,-2-1 0,0 1 0,0 0 0,0 2 0,20 4 0,-38-6 0,1 0 0,0 0 0,-1 0 0,1 0 0,-1 0 0,1 0 0,-1 0 0,1 0 0,0 0 0,-1 0 0,1 0 0,-1 1 0,1-1 0,-1 0 0,1 0 0,-1 1 0,1-1 0,-1 0 0,1 1 0,-1-1 0,1 0 0,-1 1 0,0-1 0,1 1 0,-1-1 0,0 1 0,1-1 0,-1 1 0,0-1 0,0 1 0,1-1 0,-1 1 0,0-1 0,0 1 0,0 0 0,0-1 0,0 1 0,0-1 0,0 1 0,0-1 0,0 1 0,0 0 0,0-1 0,0 1 0,0-1 0,0 1 0,0-1 0,-1 1 0,1-1 0,0 1 0,0-1 0,-1 1 0,1-1 0,0 1 0,-1-1 0,1 1 0,0-1 0,-1 1 0,1-1 0,-1 0 0,1 1 0,-1-1 0,1 0 0,-2 1 0,-34 22 0,3-7 0,-1-1 0,0-2 0,0-1 0,-1-2 0,-62 9 0,-59-9 0,99-8 0,-94 14 0,151-16 0,-1 0 0,0 0 0,1 0 0,-1 0 0,0 0 0,0 0 0,1 1 0,-1-1 0,0 0 0,1 0 0,-1 1 0,1-1 0,-1 0 0,0 0 0,1 1 0,-1-1 0,1 1 0,-1-1 0,1 1 0,-1-1 0,1 1 0,-1-1 0,0 2 0,2-1 0,0-1 0,-1 1 0,1 0 0,0-1 0,0 1 0,0-1 0,0 1 0,0-1 0,0 1 0,0-1 0,0 0 0,0 1 0,0-1 0,0 0 0,0 0 0,2 0 0,43 7 0,0-2 0,72-2 0,-56-2 0,653 0 0,-743-1 0,1 1 0,-1 1 0,1 1 0,-1 2 0,1 1 0,0 0 0,-48 21 0,66-20 0,18-4 0,22-2 0,-28-1 0,7-1 0,478-8 0,-476 10 0,0-2 0,0 1 0,-1-1 0,1-1 0,0 0 0,-1-1 0,12-4 0,-21 3 0,-10 4 0,2 6 0,13 7 0,-1-8 0,0 0 0,1 0 0,0-1 0,0 0 0,0-1 0,0 1 0,11 3 0,10 4 0,-4 0 0,0 1 0,-1 1 0,0 1 0,-1 0 0,-1 2 0,36 34 0,-55-49 0,-1 0 0,0 0 0,0 0 0,0 0 0,0 0 0,0 1 0,-1-1 0,1 0 0,0 1 0,-1-1 0,1 0 0,-1 1 0,1-1 0,-1 1 0,1-1 0,-1 1 0,0-1 0,0 1 0,0-1 0,0 1 0,0-1 0,0 1 0,0-1 0,-1 4 0,0-4 0,-1 1 0,1 0 0,0 0 0,-1-1 0,1 1 0,-1-1 0,0 1 0,1-1 0,-1 1 0,0-1 0,0 0 0,0 0 0,0 0 0,0 0 0,-2 0 0,-12 4 0,1-1 0,-1-1 0,-26 3 0,37-6 0,-102 6 0,75-6 0,0 2 0,0 0 0,-37 10 0,67-12 0,0 0 0,0 1 0,1-1 0,-1 1 0,0 0 0,0-1 0,0 1 0,0 0 0,1 0 0,-1 0 0,0 1 0,-2 2 0,4-4 0,0 0 0,-1 1 0,1-1 0,0 1 0,0-1 0,0 1 0,0-1 0,0 1 0,0-1 0,0 1 0,0-1 0,0 1 0,0-1 0,0 1 0,0-1 0,0 1 0,0-1 0,0 0 0,0 1 0,0-1 0,1 1 0,-1-1 0,0 1 0,0-1 0,1 1 0,-1-1 0,0 0 0,0 1 0,1-1 0,-1 0 0,1 1 0,4 3 0,1 0 0,-1 0 0,1-1 0,-1 0 0,1 0 0,8 2 0,26 9 0,49 9 0,-57-16 0,-1 1 0,0 1 0,38 18 0,-69-27 0,1 0 0,-1 0 0,1 0 0,-1 1 0,1-1 0,-1 0 0,1 0 0,-1 0 0,1 1 0,-1-1 0,1 0 0,-1 1 0,0-1 0,1 0 0,-1 1 0,1-1 0,-1 1 0,0-1 0,1 1 0,-1-1 0,0 1 0,0-1 0,1 1 0,-1-1 0,0 1 0,0-1 0,0 1 0,0 0 0,-12 6 0,-29-2 0,40-5 0,-380 1 0,30-1 0,340 1 0,0 0 0,1 0 0,-1 1 0,0 1 0,-14 5 0,22-7 0,1 0 0,0 0 0,0 0 0,0 0 0,0 1 0,0-1 0,0 1 0,0-1 0,1 1 0,-1 0 0,0-1 0,1 1 0,-2 3 0,2-4 0,1 1 0,-1-1 0,1 1 0,-1-1 0,1 1 0,0 0 0,0-1 0,0 1 0,0-1 0,0 1 0,0-1 0,0 1 0,0 0 0,1-1 0,-1 1 0,1-1 0,-1 1 0,1-1 0,0 1 0,-1-1 0,1 0 0,1 3 0,2-1 0,-1 1 0,0-1 0,1 1 0,-1-1 0,1 0 0,0-1 0,0 1 0,0-1 0,0 1 0,1-1 0,-1-1 0,0 1 0,1 0 0,0-1 0,5 1 0,14 3 0,39 2 0,-52-6 0,192 0 0,-31-1 0,-138 4 0,1 2 0,-1 1 0,0 2 0,-1 2 0,38 16 0,64 19 0,-78-29 0,0 2 0,91 44 0,-123-50 0,44 14 0,-59-23 0,1-2 0,0 1 0,0-1 0,0-1 0,0 0 0,0 0 0,13-2 0,-24 2 0,1-1 0,0 0 0,0 0 0,0 0 0,0 0 0,0 0 0,-1 0 0,1 0 0,0 0 0,0-1 0,0 1 0,0 0 0,-1 0 0,1-1 0,0 1 0,0 0 0,-1-1 0,1 1 0,0-1 0,0 1 0,-1-1 0,1 1 0,0-1 0,-1 0 0,1 1 0,-1-1 0,1 0 0,-1 1 0,1-1 0,-1 0 0,0 0 0,1 1 0,-1-1 0,0 0 0,1 0 0,-1 0 0,0 1 0,0-1 0,0 0 0,0 0 0,0 0 0,0 0 0,0 0 0,0 1 0,0-1 0,0 0 0,-1 0 0,1 0 0,0 0 0,0 1 0,-1-1 0,1 0 0,-1-1 0,-4-6 0,1 1 0,-1 0 0,-1 0 0,-7-8 0,9 10 0,-26-28 0,-1 0 0,-45-34 0,59 53 0,0 2 0,-2 0 0,0 1 0,0 1 0,0 1 0,-40-12 0,-32-10 0,-130-64 0,-50-18 0,117 66 0,71 24 0,1-4 0,-140-66 0,215 89 0,1 0 0,-1 0 0,1 0 0,-1-1 0,1 0 0,1 0 0,-1-1 0,1 1 0,0-1 0,0 0 0,1-1 0,-1 1 0,1-1 0,1 0 0,0 0 0,-1 0 0,2 0 0,-1-1 0,1 1 0,1-1 0,-1 1 0,1-1 0,0 0 0,1 1 0,0-11 0,11-195 0,-10 209 0,-1 0 0,1 0 0,0 0 0,1 0 0,-1 0 0,1 0 0,0 1 0,0-1 0,0 0 0,0 1 0,1 0 0,-1-1 0,1 1 0,0 0 0,0 1 0,0-1 0,0 0 0,0 1 0,1-1 0,-1 1 0,1 0 0,-1 1 0,1-1 0,0 0 0,0 1 0,0 0 0,0 0 0,8-1 0,10-1 0,1 0 0,0 2 0,1 1 0,22 3 0,-19-2 0,-26-1 0,13 1 0,1-1 0,0 0 0,25-4 0,-35 3 0,0-1 0,0 1 0,0-1 0,-1 0 0,1 0 0,0-1 0,-1 0 0,1 1 0,-1-1 0,0-1 0,0 1 0,0-1 0,6-7 0,7-12 0,-1 0 0,22-45 0,-38 67 0,0 0 0,1 1 0,-1-1 0,0 1 0,1-1 0,-1 1 0,0-1 0,0 0 0,0 1 0,0-1 0,0 1 0,0-1 0,0 0 0,1 1 0,-2-1 0,1 0 0,0 1 0,0-1 0,0 1 0,0-1 0,0 0 0,0 1 0,-1-1 0,1 1 0,0-1 0,-1 0 0,1 1 0,0-1 0,-1 1 0,1-1 0,-1 1 0,1-1 0,0 1 0,-1 0 0,1-1 0,-1 1 0,1 0 0,-1-1 0,0 1 0,1 0 0,-1-1 0,1 1 0,-1 0 0,0 0 0,1 0 0,-1 0 0,1 0 0,-1-1 0,0 1 0,1 0 0,-1 0 0,0 1 0,0-1 0,-44 0 0,35 1 0,5-1 0,-1 1 0,0-1 0,1 1 0,-1 0 0,0 1 0,1 0 0,-1-1 0,1 2 0,0-1 0,0 1 0,0-1 0,0 1 0,0 1 0,0-1 0,-3 5 0,2-3 0,1 1 0,1 0 0,-1 1 0,1-1 0,0 1 0,0 0 0,1 0 0,0 0 0,-4 15 0,1 8 0,1 1 0,1 1 0,2-1 0,2 46 0,0-51 0,2 23 0,-1-30 0,0 1 0,-2 0 0,0 0 0,-1 0 0,-5 22 0,6-39 0,-1 1 0,1-1 0,-1 0 0,0 1 0,1-1 0,-1 0 0,-1 0 0,1 0 0,0-1 0,-1 1 0,1-1 0,-1 1 0,0-1 0,0 0 0,0 0 0,0 0 0,0 0 0,0 0 0,-1-1 0,1 0 0,-1 0 0,1 0 0,-1 0 0,1 0 0,-1 0 0,1-1 0,-1 0 0,-7 0 0,-7 0 0,0-2 0,-1 0 0,1 0 0,-22-8 0,-66-15 0,-1 5 0,-1 5 0,-198-4 0,-171 7 0,-68 0 0,508 13 0,1 1 0,-1 2 0,1 1 0,-66 19 0,88-18 0,0 0 0,1 1 0,0 0 0,-23 19 0,22-16 0,0-1 0,0 0 0,-19 8 0,3-7 0,-1-1 0,0-2 0,-55 6 0,69-10 0,-121 3 0,99-6 0,1 1 0,-1 2 0,-50 10 0,79-10 0,0-1 0,0 2 0,0-1 0,0 1 0,0 1 0,1 0 0,0 0 0,0 1 0,0 0 0,1 1 0,0 0 0,0 0 0,1 0 0,0 1 0,0 0 0,-10 16 0,12-16 0,0-1 0,-1 0 0,0 1 0,-1-2 0,1 1 0,-1-1 0,-1 0 0,1 0 0,-15 7 0,-6 1 0,-47 17 0,-8 4 0,78-33 0,-43 23 0,-1-2 0,-64 19 0,91-34 0,0 1 0,0 1 0,-27 17 0,23-12 0,-42 16 0,38-22 0,0-1 0,-1-1 0,-51 3 0,12-1 0,-89 16 0,0-8 0,-174-2 0,328-16 0,1 1 0,-1 0 0,0-1 0,0 0 0,-8-2 0,13 3 0,-1-1 0,0 1 0,1 0 0,-1 0 0,1-1 0,-1 1 0,0 0 0,1-1 0,-1 1 0,1-1 0,-1 1 0,1-1 0,0 1 0,-1-1 0,1 1 0,-1-1 0,1 1 0,0-1 0,-1 1 0,1-1 0,0 0 0,0 1 0,0-1 0,-1 1 0,1-1 0,0 0 0,0 1 0,0-1 0,0 0 0,0 1 0,0-1 0,0 0 0,0 1 0,0-1 0,1 0 0,-1 1 0,0-1 0,0 1 0,0-1 0,1 0 0,-1 1 0,0-1 0,1 1 0,-1-1 0,1 1 0,-1-1 0,0 1 0,1-1 0,-1 1 0,1-1 0,0 1 0,5-6 0,1 1 0,-1 0 0,1 0 0,0 1 0,0 0 0,0 1 0,1-1 0,-1 1 0,1 0 0,0 1 0,8-2 0,6-2 0,2-2 0,44-16 0,2 3 0,0 4 0,88-12 0,-115 26 0,-1-2 0,1-2 0,70-22 0,-87 21 0,0 1 0,1 1 0,-1 1 0,35-1 0,108 5 0,-12 1 0,-56-12 0,10-1 0,-59 12 0,1 2 0,96 14 0,-85-7 0,25 6 0,-74-8 0,-21-3 0,-28-3 0,-103-31 0,-66-10 0,56 19 0,71 9 0,-1 3 0,-84 1 0,-498 10 0,619 2 0,40-3 0,0 0 0,-1 0 0,1 0 0,-1 0 0,1 0 0,-1 0 0,1 0 0,0 0 0,-1 0 0,1 0 0,-1 0 0,1 0 0,-1 0 0,1 1 0,0-1 0,-1 0 0,1 0 0,0 1 0,-1-1 0,1 0 0,0 0 0,-1 1 0,1-1 0,0 0 0,0 1 0,-1-1 0,1 1 0,0-1 0,0 0 0,0 1 0,-1-1 0,1 0 0,0 1 0,0-1 0,0 1 0,0-1 0,0 1 0,0-1 0,0 0 0,0 1 0,0-1 0,0 1 0,0-1 0,0 1 0,0-1 0,0 0 0,0 1 0,1-1 0,-1 1 0,0-1 0,0 0 0,0 1 0,1-1 0,20 18 0,29 6 0,0-3 0,76 22 0,-102-35 0,124 32 0,217 30 0,-275-55 0,-71-11 0,-1 0 0,0 2 0,-1 0 0,1 0 0,22 14 0,74 51 0,-28-15 0,-13-15 0,86 36 0,-88-52 0,-45-16 0,0 0 0,26 14 0,63 46 0,-78-44 0,1-2 0,2-2 0,52 21 0,-50-30 0,47 8 0,25 8 0,-90-21 0,167 48 0,-157-48 0,0-1 0,1-2 0,62 0 0,78-4 0,-141 2 0,-1 2 0,0 1 0,38 11 0,-40-7 0,3 2 0,0-2 0,54 7 0,-87-16 0,1 0 0,-1 0 0,0 0 0,1 0 0,-1 0 0,1 0 0,-1 0 0,0 0 0,1 0 0,-1-1 0,0 1 0,1 0 0,-1-1 0,0 0 0,0 1 0,1-1 0,-1 0 0,1 0 0,-1 0 0,-1 0 0,1 0 0,-1 1 0,1-1 0,-1 0 0,0 0 0,1 0 0,-1 1 0,0-1 0,0 0 0,0 0 0,1 0 0,-1 0 0,0 0 0,0 0 0,0 1 0,-1-1 0,1 0 0,0 0 0,0 0 0,-1-1 0,0-2 0,-1-1 0,0 1 0,0 0 0,-1 0 0,1-1 0,-1 2 0,0-1 0,0 0 0,-6-5 0,1 3 0,1 0 0,-1 1 0,-1 0 0,1 0 0,-1 1 0,0 0 0,0 1 0,-17-5 0,-78-11 0,90 17 0,-76-8 0,-50-9 0,117 14 0,1-1 0,-1 0 0,2-2 0,-26-12 0,-1-3 0,-60-21 0,83 36 0,1 1 0,-1 2 0,1 0 0,-46-2 0,50 5 0,-1-1 0,1 0 0,-1-2 0,1 0 0,-29-13 0,-3 0 0,25 11 0,0 1 0,-1 1 0,1 1 0,-29 0 0,-116 6 0,89 1 0,-276-18 0,-125 5 0,480 10 0,-58 6 0,57-5 0,0 0 0,0 0 0,0 0 0,1 1 0,-1 0 0,0-1 0,1 2 0,-1-1 0,-7 6 0,11-7 0,0-1 0,0 1 0,1 0 0,-1 0 0,0 0 0,0-1 0,1 1 0,-1 0 0,0 0 0,1 0 0,-1 0 0,1 0 0,-1 0 0,1 0 0,0 0 0,-1 0 0,1 1 0,0-1 0,0 0 0,0 0 0,0 0 0,0 0 0,0 0 0,0 0 0,0 0 0,0 2 0,1 0 0,1-1 0,-1 0 0,0 0 0,0 0 0,1 0 0,-1 0 0,1 0 0,0-1 0,-1 1 0,1 0 0,4 2 0,3 1 0,0 1 0,1-1 0,0 0 0,16 5 0,-6-5-455,1 0 0,23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50:12.799"/>
    </inkml:context>
    <inkml:brush xml:id="br0">
      <inkml:brushProperty name="width" value="0.35" units="cm"/>
      <inkml:brushProperty name="height" value="0.35" units="cm"/>
      <inkml:brushProperty name="color" value="#FFFFFF"/>
    </inkml:brush>
  </inkml:definitions>
  <inkml:trace contextRef="#ctx0" brushRef="#br0">972 990 24575,'11'-9'0,"1"1"0,-1 0 0,1 1 0,0 1 0,1-1 0,0 2 0,17-6 0,1-1 0,26-11 0,1 3 0,1 3 0,1 2 0,0 2 0,1 3 0,0 3 0,117 1 0,-267 6 0,-31-3 0,4-16 0,-208-60 0,222 50 0,63 18 0,1-1 0,0-2 0,0-2 0,2-2 0,-45-28 0,78 45 0,0-1 0,0 0 0,0 0 0,0 0 0,1 0 0,-1 0 0,1-1 0,-1 1 0,1-1 0,0 1 0,0-1 0,0 0 0,1 0 0,-1 0 0,1 0 0,-2-5 0,3 7 0,0 0 0,0 0 0,0 1 0,0-1 0,0 0 0,1 0 0,-1 1 0,0-1 0,1 0 0,-1 0 0,0 1 0,1-1 0,-1 1 0,1-1 0,-1 0 0,1 1 0,-1-1 0,1 1 0,0-1 0,-1 1 0,1-1 0,0 1 0,-1-1 0,1 1 0,1-1 0,2 0 0,1-1 0,-1 1 0,1 0 0,-1 0 0,1 1 0,-1-1 0,6 1 0,50 2 0,99 16 0,-90-9 0,963 87-1177,-908-90 1177,-38-4 0,0 3 0,149 31 0,-227-35 0,0 1 0,-1 0 0,1 1 0,0 0 0,-1 0 0,8 5 0,-15-8 0,0 0 0,1 0 0,-1 1 0,0-1 0,0 0 0,1 0 0,-1 1 0,0-1 0,0 0 0,0 0 0,1 0 0,-1 1 0,0-1 0,0 0 0,0 1 0,0-1 0,1 0 0,-1 1 0,0-1 0,0 0 0,0 0 0,0 1 0,0-1 0,0 0 0,0 1 0,0-1 0,0 0 0,0 1 0,0-1 0,0 0 0,0 1 0,0-1 0,0 0 0,-1 1 0,-15 8 0,-17-2 0,0-1 0,-1-1 0,0-2 0,-34-2 0,23 1 0,-718 5-130,96-4-30,550 3 141,111-6 19,1 0 0,0 1 0,0 0 0,-1 0 0,-8 4 0,14-5 0,-1 0 0,1 0 0,0 0 0,0 0 0,0 0 0,0 0 0,0 0 0,0 0 0,-1 0 0,1 1 0,0-1 0,0 0 0,0 0 0,0 0 0,0 0 0,0 0 0,0 0 0,0 1 0,0-1 0,0 0 0,0 0 0,0 0 0,0 0 0,-1 1 0,1-1 0,0 0 0,0 0 0,0 0 0,0 0 0,1 0 0,-1 1 0,0-1 0,0 0 0,0 0 0,0 0 0,0 0 0,0 0 0,0 1 0,0-1 0,0 0 0,0 0 0,0 0 0,0 0 0,0 0 0,1 1 0,-1-1 0,0 0 0,0 0 0,0 0 0,0 0 0,0 0 0,1 0 0,19 9 0,26 4 0,57 7 0,-22-5 0,144 32 0,1499 212-665,-1407-238 665,-315-21 0,433 14-29,-323-22 23,-109 8 6,0-1 0,1 1 0,-1-1 0,0 1 0,1-1 0,-1 0 0,0-1 0,0 1 0,0 0 0,5-4 0,-8 5 0,0 0 0,0 0 0,0-1 0,0 1 0,1 0 0,-1-1 0,0 1 0,0 0 0,0 0 0,0-1 0,0 1 0,0 0 0,0-1 0,0 1 0,0 0 0,0-1 0,0 1 0,0 0 0,0-1 0,0 1 0,0 0 0,0-1 0,0 1 0,0 0 0,-1-1 0,1 1 0,0 0 0,0-1 0,0 1 0,0 0 0,-1 0 0,1-1 0,-19-14 0,-23-6 22,-1 2 0,-54-17 0,70 26 76,-636-178 1792,613 179-1835,39 8-44,0-1 0,0 0 0,0-1 0,0 0 0,0 0 0,-11-7 0,22 10-11,0 0 0,0 0 0,0 0 0,0 0 0,0 0 0,0 0 0,0 0 0,0 0 0,0 0 0,0 0 0,0 0 0,1 0 0,-1 0 0,0 0 0,0 0 0,0 0 0,0 0 0,0 0 0,0 0 0,0 0 0,0 0 0,0 0 0,0 0 0,0 0 0,0-1 0,0 1 0,0 0 0,0 0 0,0 0 0,0 0 0,0 0 0,0 0 0,0 0 0,0 0 0,0 0 0,0 0 0,0 0 0,0 0 0,0 0 0,0 0 0,0-1 0,0 1 0,0 0 0,0 0 0,0 0 0,0 0 0,0 0 0,0 0 0,0 0 0,0 0 0,0 0 0,0 0 0,0 0 0,0 0 0,0 0 0,0 0 0,-1 0 0,1 0 0,0 0 0,0 0 0,0 0 0,0-1 0,14 1 0,53 7 0,70 15 0,-55-7 0,117 25 0,-160-26 0,-37-9 0,-12-2 0,-15-2 0,0-2 0,0 0 0,-31-7 0,0 1 0,-718-99 0,657 83 0,78 9 0,39 14 0,0 0 0,0 0 0,0 0 0,-1 0 0,1 0 0,0 0 0,0 0 0,0 0 0,-1 0 0,1-1 0,0 1 0,0 0 0,0 0 0,-1 0 0,1 0 0,0 0 0,0-1 0,0 1 0,0 0 0,0 0 0,0 0 0,-1-1 0,1 1 0,0 0 0,0 0 0,0 0 0,0-1 0,0 1 0,0 0 0,0 0 0,0 0 0,0-1 0,0 1 0,0 0 0,0 0 0,0-1 0,0 1 0,0 0 0,0 0 0,0 0 0,0-1 0,0 1 0,1 0 0,-1 0 0,0 0 0,0-1 0,0 1 0,0 0 0,0 0 0,0 0 0,1 0 0,-1-1 0,0 1 0,0 0 0,0 0 0,1 0 0,-1 0 0,0 0 0,7-3 0,0 1 0,0 1 0,0-1 0,0 1 0,14 0 0,47-1 0,-40 2 0,0-1 0,0-1 0,0-1 0,0-2 0,48-14 0,-73 18 0,1 0 0,-1-1 0,0 1 0,0-1 0,1 0 0,-1 0 0,3-3 0,-6 4 0,1 0 0,0 1 0,0-1 0,-1 0 0,1 0 0,-1 0 0,1 0 0,-1 0 0,1 1 0,-1-1 0,1 0 0,-1 0 0,0 0 0,0 0 0,1 0 0,-1 0 0,0 0 0,0-2 0,-1 1 0,0 0 0,0-1 0,0 1 0,0 0 0,0 0 0,-1 0 0,1 0 0,-1 0 0,1 0 0,-1 1 0,0-1 0,1 0 0,-1 1 0,0 0 0,0-1 0,0 1 0,0 0 0,-1 0 0,1 0 0,-4-1 0,-78-33 0,-96-26 0,-91-12 0,207 57 0,-256-72 0,312 85 0,2 2 0,0-1 0,1 0 0,-1 0 0,0-1 0,1 1 0,-1-1 0,1-1 0,0 1 0,0-1 0,-7-6 0,12 9 0,-1 1 0,1-1 0,0 0 0,-1 0 0,1 1 0,0-1 0,0 0 0,0 0 0,-1 0 0,1 1 0,0-1 0,0 0 0,0 0 0,0 0 0,0 0 0,0 1 0,1-1 0,-1 0 0,0 0 0,0 0 0,1 0 0,-1 1 0,0-1 0,1 0 0,-1 1 0,1-2 0,17-18 0,-16 17 0,84-70 0,-53 47 0,48-50 0,-74 68 0,0 0 0,1 1 0,0 0 0,0 0 0,1 0 0,0 1 0,0 1 0,1-1 0,-1 2 0,1-1 0,0 1 0,1 1 0,-1 0 0,0 0 0,1 1 0,17-2 0,322 0 0,-222 7 0,-24-4 0,140 7 0,-218-4 0,1 2 0,-1 1 0,0 1 0,0 2 0,0 0 0,45 23 0,-8 3 0,127 63 0,-155-82 0,2-1 0,-1-2 0,58 12 0,-78-21 0,0 1 0,0 1 0,0 1 0,-1 0 0,18 11 0,69 47 0,5 3 0,-52-39 0,1-3 0,78 25 0,-97-40 0,0-1 0,1-1 0,0-2 0,0-2 0,40-1 0,-58-3 0,-2-1 0,0 1 0,0 0 0,0 2 0,20 4 0,-38-6 0,1 0 0,0 0 0,-1 0 0,1 0 0,-1 0 0,1 0 0,-1 0 0,1 0 0,0 0 0,-1 0 0,1 0 0,-1 1 0,1-1 0,-1 0 0,1 0 0,-1 1 0,1-1 0,-1 0 0,1 1 0,-1-1 0,1 0 0,-1 1 0,0-1 0,1 1 0,-1-1 0,0 1 0,1-1 0,-1 1 0,0-1 0,0 1 0,1-1 0,-1 1 0,0-1 0,0 1 0,0 0 0,0-1 0,0 1 0,0-1 0,0 1 0,0-1 0,0 1 0,0 0 0,0-1 0,0 1 0,0-1 0,0 1 0,0-1 0,-1 1 0,1-1 0,0 1 0,0-1 0,-1 1 0,1-1 0,0 1 0,-1-1 0,1 1 0,0-1 0,-1 1 0,1-1 0,-1 0 0,1 1 0,-1-1 0,1 0 0,-2 1 0,-34 22 0,3-7 0,-1-1 0,0-2 0,0-1 0,-1-2 0,-62 9 0,-59-9 0,99-8 0,-94 14 0,151-16 0,-1 0 0,0 0 0,1 0 0,-1 0 0,0 0 0,0 0 0,1 1 0,-1-1 0,0 0 0,1 0 0,-1 1 0,1-1 0,-1 0 0,0 0 0,1 1 0,-1-1 0,1 1 0,-1-1 0,1 1 0,-1-1 0,1 1 0,-1-1 0,0 2 0,2-1 0,0-1 0,-1 1 0,1 0 0,0-1 0,0 1 0,0-1 0,0 1 0,0-1 0,0 1 0,0-1 0,0 0 0,0 1 0,0-1 0,0 0 0,0 0 0,2 0 0,43 7 0,0-2 0,72-2 0,-56-2 0,653 0 0,-743-1 0,1 1 0,-1 1 0,1 1 0,-1 2 0,1 1 0,0 0 0,-48 21 0,66-20 0,18-4 0,22-2 0,-28-1 0,7-1 0,478-8 0,-476 10 0,0-2 0,0 1 0,-1-1 0,1-1 0,0 0 0,-1-1 0,12-4 0,-21 3 0,-10 4 0,2 6 0,13 7 0,-1-8 0,0 0 0,1 0 0,0-1 0,0 0 0,0-1 0,0 1 0,11 3 0,10 4 0,-4 0 0,0 1 0,-1 1 0,0 1 0,-1 0 0,-1 2 0,36 34 0,-55-49 0,-1 0 0,0 0 0,0 0 0,0 0 0,0 0 0,0 1 0,-1-1 0,1 0 0,0 1 0,-1-1 0,1 0 0,-1 1 0,1-1 0,-1 1 0,1-1 0,-1 1 0,0-1 0,0 1 0,0-1 0,0 1 0,0-1 0,0 1 0,0-1 0,-1 4 0,0-4 0,-1 1 0,1 0 0,0 0 0,-1-1 0,1 1 0,-1-1 0,0 1 0,1-1 0,-1 1 0,0-1 0,0 0 0,0 0 0,0 0 0,0 0 0,-2 0 0,-12 4 0,1-1 0,-1-1 0,-26 3 0,37-6 0,-102 6 0,75-6 0,0 2 0,0 0 0,-37 10 0,67-12 0,0 0 0,0 1 0,1-1 0,-1 1 0,0 0 0,0-1 0,0 1 0,0 0 0,1 0 0,-1 0 0,0 1 0,-2 2 0,4-4 0,0 0 0,-1 1 0,1-1 0,0 1 0,0-1 0,0 1 0,0-1 0,0 1 0,0-1 0,0 1 0,0-1 0,0 1 0,0-1 0,0 1 0,0-1 0,0 1 0,0-1 0,0 0 0,0 1 0,0-1 0,1 1 0,-1-1 0,0 1 0,0-1 0,1 1 0,-1-1 0,0 0 0,0 1 0,1-1 0,-1 0 0,1 1 0,4 3 0,1 0 0,-1 0 0,1-1 0,-1 0 0,1 0 0,8 2 0,26 9 0,49 9 0,-57-16 0,-1 1 0,0 1 0,38 18 0,-69-27 0,1 0 0,-1 0 0,1 0 0,-1 1 0,1-1 0,-1 0 0,1 0 0,-1 0 0,1 1 0,-1-1 0,1 0 0,-1 1 0,0-1 0,1 0 0,-1 1 0,1-1 0,-1 1 0,0-1 0,1 1 0,-1-1 0,0 1 0,0-1 0,1 1 0,-1-1 0,0 1 0,0-1 0,0 1 0,0 0 0,-12 6 0,-29-2 0,40-5 0,-380 1 0,30-1 0,340 1 0,0 0 0,1 0 0,-1 1 0,0 1 0,-14 5 0,22-7 0,1 0 0,0 0 0,0 0 0,0 0 0,0 1 0,0-1 0,0 1 0,0-1 0,1 1 0,-1 0 0,0-1 0,1 1 0,-2 3 0,2-4 0,1 1 0,-1-1 0,1 1 0,-1-1 0,1 1 0,0 0 0,0-1 0,0 1 0,0-1 0,0 1 0,0-1 0,0 1 0,0 0 0,1-1 0,-1 1 0,1-1 0,-1 1 0,1-1 0,0 1 0,-1-1 0,1 0 0,1 3 0,2-1 0,-1 1 0,0-1 0,1 1 0,-1-1 0,1 0 0,0-1 0,0 1 0,0-1 0,0 1 0,1-1 0,-1-1 0,0 1 0,1 0 0,0-1 0,5 1 0,14 3 0,39 2 0,-52-6 0,192 0 0,-31-1 0,-138 4 0,1 2 0,-1 1 0,0 2 0,-1 2 0,38 16 0,64 19 0,-78-29 0,0 2 0,91 44 0,-123-50 0,44 14 0,-59-23 0,1-2 0,0 1 0,0-1 0,0-1 0,0 0 0,0 0 0,13-2 0,-24 2 0,1-1 0,0 0 0,0 0 0,0 0 0,0 0 0,0 0 0,-1 0 0,1 0 0,0 0 0,0-1 0,0 1 0,0 0 0,-1 0 0,1-1 0,0 1 0,0 0 0,-1-1 0,1 1 0,0-1 0,0 1 0,-1-1 0,1 1 0,0-1 0,-1 0 0,1 1 0,-1-1 0,1 0 0,-1 1 0,1-1 0,-1 0 0,0 0 0,1 1 0,-1-1 0,0 0 0,1 0 0,-1 0 0,0 1 0,0-1 0,0 0 0,0 0 0,0 0 0,0 0 0,0 0 0,0 1 0,0-1 0,0 0 0,-1 0 0,1 0 0,0 0 0,0 1 0,-1-1 0,1 0 0,-1-1 0,-4-6 0,1 1 0,-1 0 0,-1 0 0,-7-8 0,9 10 0,-26-28 0,-1 0 0,-45-34 0,59 53 0,0 2 0,-2 0 0,0 1 0,0 1 0,0 1 0,-40-12 0,-32-10 0,-130-64 0,-50-18 0,117 66 0,71 24 0,1-4 0,-140-66 0,215 89 0,1 0 0,-1 0 0,1 0 0,-1-1 0,1 0 0,1 0 0,-1-1 0,1 1 0,0-1 0,0 0 0,1-1 0,-1 1 0,1-1 0,1 0 0,0 0 0,-1 0 0,2 0 0,-1-1 0,1 1 0,1-1 0,-1 1 0,1-1 0,0 0 0,1 1 0,0-11 0,11-195 0,-10 209 0,-1 0 0,1 0 0,0 0 0,1 0 0,-1 0 0,1 0 0,0 1 0,0-1 0,0 0 0,0 1 0,1 0 0,-1-1 0,1 1 0,0 0 0,0 1 0,0-1 0,0 0 0,0 1 0,1-1 0,-1 1 0,1 0 0,-1 1 0,1-1 0,0 0 0,0 1 0,0 0 0,0 0 0,8-1 0,10-1 0,1 0 0,0 2 0,1 1 0,22 3 0,-19-2 0,-26-1 0,13 1 0,1-1 0,0 0 0,25-4 0,-35 3 0,0-1 0,0 1 0,0-1 0,-1 0 0,1 0 0,0-1 0,-1 0 0,1 1 0,-1-1 0,0-1 0,0 1 0,0-1 0,6-7 0,7-12 0,-1 0 0,22-45 0,-38 67 0,0 0 0,1 1 0,-1-1 0,0 1 0,1-1 0,-1 1 0,0-1 0,0 0 0,0 1 0,0-1 0,0 1 0,0-1 0,0 0 0,1 1 0,-2-1 0,1 0 0,0 1 0,0-1 0,0 1 0,0-1 0,0 0 0,0 1 0,-1-1 0,1 1 0,0-1 0,-1 0 0,1 1 0,0-1 0,-1 1 0,1-1 0,-1 1 0,1-1 0,0 1 0,-1 0 0,1-1 0,-1 1 0,1 0 0,-1-1 0,0 1 0,1 0 0,-1-1 0,1 1 0,-1 0 0,0 0 0,1 0 0,-1 0 0,1 0 0,-1-1 0,0 1 0,1 0 0,-1 0 0,0 1 0,0-1 0,-44 0 0,35 1 0,5-1 0,-1 1 0,0-1 0,1 1 0,-1 0 0,0 1 0,1 0 0,-1-1 0,1 2 0,0-1 0,0 1 0,0-1 0,0 1 0,0 1 0,0-1 0,-3 5 0,2-3 0,1 1 0,1 0 0,-1 1 0,1-1 0,0 1 0,0 0 0,1 0 0,0 0 0,-4 15 0,1 8 0,1 1 0,1 1 0,2-1 0,2 46 0,0-51 0,2 23 0,-1-30 0,0 1 0,-2 0 0,0 0 0,-1 0 0,-5 22 0,6-39 0,-1 1 0,1-1 0,-1 0 0,0 1 0,1-1 0,-1 0 0,-1 0 0,1 0 0,0-1 0,-1 1 0,1-1 0,-1 1 0,0-1 0,0 0 0,0 0 0,0 0 0,0 0 0,0 0 0,-1-1 0,1 0 0,-1 0 0,1 0 0,-1 0 0,1 0 0,-1 0 0,1-1 0,-1 0 0,-7 0 0,-7 0 0,0-2 0,-1 0 0,1 0 0,-22-8 0,-66-15 0,-1 5 0,-1 5 0,-198-4 0,-171 7 0,-68 0 0,508 13 0,1 1 0,-1 2 0,1 1 0,-66 19 0,88-18 0,0 0 0,1 1 0,0 0 0,-23 19 0,22-16 0,0-1 0,0 0 0,-19 8 0,3-7 0,-1-1 0,0-2 0,-55 6 0,69-10 0,-121 3 0,99-6 0,1 1 0,-1 2 0,-50 10 0,79-10 0,0-1 0,0 2 0,0-1 0,0 1 0,0 1 0,1 0 0,0 0 0,0 1 0,0 0 0,1 1 0,0 0 0,0 0 0,1 0 0,0 1 0,0 0 0,-10 16 0,12-16 0,0-1 0,-1 0 0,0 1 0,-1-2 0,1 1 0,-1-1 0,-1 0 0,1 0 0,-15 7 0,-6 1 0,-47 17 0,-8 4 0,78-33 0,-43 23 0,-1-2 0,-64 19 0,91-34 0,0 1 0,0 1 0,-27 17 0,23-12 0,-42 16 0,38-22 0,0-1 0,-1-1 0,-51 3 0,12-1 0,-89 16 0,0-8 0,-174-2 0,328-16 0,1 1 0,-1 0 0,0-1 0,0 0 0,-8-2 0,13 3 0,-1-1 0,0 1 0,1 0 0,-1 0 0,1-1 0,-1 1 0,0 0 0,1-1 0,-1 1 0,1-1 0,-1 1 0,1-1 0,0 1 0,-1-1 0,1 1 0,-1-1 0,1 1 0,0-1 0,-1 1 0,1-1 0,0 0 0,0 1 0,0-1 0,-1 1 0,1-1 0,0 0 0,0 1 0,0-1 0,0 0 0,0 1 0,0-1 0,0 0 0,0 1 0,0-1 0,1 0 0,-1 1 0,0-1 0,0 1 0,0-1 0,1 0 0,-1 1 0,0-1 0,1 1 0,-1-1 0,1 1 0,-1-1 0,0 1 0,1-1 0,-1 1 0,1-1 0,0 1 0,5-6 0,1 1 0,-1 0 0,1 0 0,0 1 0,0 0 0,0 1 0,1-1 0,-1 1 0,1 0 0,0 1 0,8-2 0,6-2 0,2-2 0,44-16 0,2 3 0,0 4 0,88-12 0,-115 26 0,-1-2 0,1-2 0,70-22 0,-87 21 0,0 1 0,1 1 0,-1 1 0,35-1 0,108 5 0,-12 1 0,-56-12 0,10-1 0,-59 12 0,1 2 0,96 14 0,-85-7 0,25 6 0,-74-8 0,-21-3 0,-28-3 0,-103-31 0,-66-10 0,56 19 0,71 9 0,-1 3 0,-84 1 0,-498 10 0,619 2 0,40-3 0,0 0 0,-1 0 0,1 0 0,-1 0 0,1 0 0,-1 0 0,1 0 0,0 0 0,-1 0 0,1 0 0,-1 0 0,1 0 0,-1 0 0,1 1 0,0-1 0,-1 0 0,1 0 0,0 1 0,-1-1 0,1 0 0,0 0 0,-1 1 0,1-1 0,0 0 0,0 1 0,-1-1 0,1 1 0,0-1 0,0 0 0,0 1 0,-1-1 0,1 0 0,0 1 0,0-1 0,0 1 0,0-1 0,0 1 0,0-1 0,0 0 0,0 1 0,0-1 0,0 1 0,0-1 0,0 1 0,0-1 0,0 0 0,0 1 0,1-1 0,-1 1 0,0-1 0,0 0 0,0 1 0,1-1 0,20 18 0,29 6 0,0-3 0,76 22 0,-102-35 0,124 32 0,217 30 0,-275-55 0,-71-11 0,-1 0 0,0 2 0,-1 0 0,1 0 0,22 14 0,74 51 0,-28-15 0,-13-15 0,86 36 0,-88-52 0,-45-16 0,0 0 0,26 14 0,63 46 0,-78-44 0,1-2 0,2-2 0,52 21 0,-50-30 0,47 8 0,25 8 0,-90-21 0,167 48 0,-157-48 0,0-1 0,1-2 0,62 0 0,78-4 0,-141 2 0,-1 2 0,0 1 0,38 11 0,-40-7 0,3 2 0,0-2 0,54 7 0,-87-16 0,1 0 0,-1 0 0,0 0 0,1 0 0,-1 0 0,1 0 0,-1 0 0,0 0 0,1 0 0,-1-1 0,0 1 0,1 0 0,-1-1 0,0 0 0,0 1 0,1-1 0,-1 0 0,1 0 0,-1 0 0,-1 0 0,1 0 0,-1 1 0,1-1 0,-1 0 0,0 0 0,1 0 0,-1 1 0,0-1 0,0 0 0,0 0 0,1 0 0,-1 0 0,0 0 0,0 0 0,0 1 0,-1-1 0,1 0 0,0 0 0,0 0 0,-1-1 0,0-2 0,-1-1 0,0 1 0,0 0 0,-1 0 0,1-1 0,-1 2 0,0-1 0,0 0 0,-6-5 0,1 3 0,1 0 0,-1 1 0,-1 0 0,1 0 0,-1 1 0,0 0 0,0 1 0,-17-5 0,-78-11 0,90 17 0,-76-8 0,-50-9 0,117 14 0,1-1 0,-1 0 0,2-2 0,-26-12 0,-1-3 0,-60-21 0,83 36 0,1 1 0,-1 2 0,1 0 0,-46-2 0,50 5 0,-1-1 0,1 0 0,-1-2 0,1 0 0,-29-13 0,-3 0 0,25 11 0,0 1 0,-1 1 0,1 1 0,-29 0 0,-116 6 0,89 1 0,-276-18 0,-125 5 0,480 10 0,-58 6 0,57-5 0,0 0 0,0 0 0,0 0 0,1 1 0,-1 0 0,0-1 0,1 2 0,-1-1 0,-7 6 0,11-7 0,0-1 0,0 1 0,1 0 0,-1 0 0,0 0 0,0-1 0,1 1 0,-1 0 0,0 0 0,1 0 0,-1 0 0,1 0 0,-1 0 0,1 0 0,0 0 0,-1 0 0,1 1 0,0-1 0,0 0 0,0 0 0,0 0 0,0 0 0,0 0 0,0 0 0,0 0 0,0 2 0,1 0 0,1-1 0,-1 0 0,0 0 0,0 0 0,1 0 0,-1 0 0,1 0 0,0-1 0,-1 1 0,1 0 0,4 2 0,3 1 0,0 1 0,1-1 0,0 0 0,16 5 0,-6-5-455,1 0 0,23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49:35.120"/>
    </inkml:context>
    <inkml:brush xml:id="br0">
      <inkml:brushProperty name="width" value="0.35" units="cm"/>
      <inkml:brushProperty name="height" value="0.35" units="cm"/>
      <inkml:brushProperty name="color" value="#FFFFFF"/>
    </inkml:brush>
  </inkml:definitions>
  <inkml:trace contextRef="#ctx0" brushRef="#br0">0 145 24575,'26'0'0,"11"1"0,1-1 0,-1-2 0,0-1 0,0-3 0,62-15 0,-3-16 0,-64 23 0,0 1 0,1 2 0,1 2 0,49-8 0,-62 16 0,1 2 0,0 1 0,0 1 0,-1 0 0,1 2 0,-1 0 0,21 9 0,39 9 0,-5-11 0,0-3 0,1-3 0,108-7 0,-83 0 0,-94 1 0,0 0 0,-1 1 0,1 0 0,0 0 0,-1 0 0,1 1 0,-1 0 0,12 6 0,-15-6 0,0 0 0,0 0 0,-1 1 0,1 0 0,-1 0 0,0 0 0,0 0 0,0 0 0,0 1 0,0-1 0,-1 1 0,1 0 0,-1 0 0,0-1 0,0 2 0,1 5 0,3 7 0,-2 0 0,4 28 0,-7-37 0,0 1 0,-1-1 0,0 0 0,0 0 0,-1 0 0,0 0 0,-3 15 0,3-22 0,1 0 0,0 0 0,0-1 0,0 1 0,-1 0 0,1 0 0,0 0 0,-1-1 0,1 1 0,-1 0 0,1 0 0,-1-1 0,1 1 0,-1 0 0,0-1 0,1 1 0,-1-1 0,0 1 0,0-1 0,1 1 0,-1-1 0,-1 1 0,1-1 0,0 0 0,1 0 0,-1 0 0,0 0 0,1-1 0,-1 1 0,0 0 0,1-1 0,-1 1 0,1 0 0,-1-1 0,0 1 0,1-1 0,-1 1 0,1-1 0,-1 1 0,1-1 0,-1 1 0,1-1 0,0 0 0,-1 0 0,-2-4 0,0 0 0,1 0 0,0 0 0,0 0 0,-3-10 0,0-14 0,1 0 0,1 1 0,1-1 0,1-1 0,2 1 0,1 0 0,10-48 0,-12 77 0,0-1 0,0 0 0,0 0 0,0 0 0,1 1 0,-1-1 0,0 0 0,0 0 0,1 1 0,-1-1 0,1 0 0,-1 1 0,1-1 0,-1 0 0,1 1 0,-1-1 0,1 1 0,-1-1 0,1 0 0,0 1 0,0-1 0,0 1 0,0 0 0,-1 0 0,1 1 0,-1-1 0,1 0 0,-1 1 0,1-1 0,-1 0 0,0 1 0,1-1 0,-1 1 0,1-1 0,-1 1 0,0-1 0,1 1 0,-1-1 0,0 1 0,0-1 0,1 1 0,-1-1 0,0 2 0,11 38 0,0 60 0,-5 1 0,-7 112 0,0-99 0,1-102 0,0 62 0,-3 0 0,-20 127 0,14-172 0,4-27 0,1-9 0,1-15 0,2-48 0,3-1 0,4 1 0,19-93 0,-5 84 0,4 0 0,54-120 0,-77 198 0,9-19 0,-10 20 0,0 0 0,1-1 0,-1 1 0,0 0 0,0 0 0,0 0 0,0-1 0,0 1 0,0 0 0,1 0 0,-1 0 0,0 0 0,0 0 0,0-1 0,0 1 0,1 0 0,-1 0 0,0 0 0,0 0 0,0 0 0,1 0 0,-1 0 0,0 0 0,0 0 0,1 0 0,-1 0 0,0 0 0,0 0 0,0 0 0,1 0 0,-1 0 0,0 0 0,0 0 0,1 0 0,-1 0 0,0 0 0,0 0 0,1 0 0,0 3 0,0 0 0,0 0 0,0-1 0,0 1 0,-1 0 0,1 0 0,-1 0 0,1 0 0,-1 0 0,0 4 0,-3 285 0,-4-247 342,7-45-370,0 1 1,0 0 0,0-1 0,0 1 0,0-1 0,0 1 0,-1-1 0,1 1 0,0-1 0,0 1 0,-1-1 0,1 1-1,0-1 1,-1 1 0,1-1 0,0 1 0,-1-1 0,1 0 0,-1 1 0,1-1 0,-1 0 0,1 1 0,-1-1-1,1 0 1,-1 1 0,1-1 0,-1 0 0,1 0 0,-1 0 0,1 0 0,-1 0 0,0 1 0,1-1 0,-1 0-1,1 0 1,-1 0 0,1 0 0,-1-1 0,0 1 0,1 0 0,-1 0 0,1 0 0,-1 0 0,1-1 0,-1 1-1,1 0 1,-1 0 0,1-1 0,-1 1 0,1 0 0,-1-1 0,1 1 0,0 0 0,-1-1 0,1 1 0,-1-1-1,1 1 1,0-1 0,0 1 0,-1-1 0,1 1 0,0-2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50:12.799"/>
    </inkml:context>
    <inkml:brush xml:id="br0">
      <inkml:brushProperty name="width" value="0.35" units="cm"/>
      <inkml:brushProperty name="height" value="0.35" units="cm"/>
      <inkml:brushProperty name="color" value="#FFFFFF"/>
    </inkml:brush>
  </inkml:definitions>
  <inkml:trace contextRef="#ctx0" brushRef="#br0">972 990 24575,'11'-9'0,"1"1"0,-1 0 0,1 1 0,0 1 0,1-1 0,0 2 0,17-6 0,1-1 0,26-11 0,1 3 0,1 3 0,1 2 0,0 2 0,1 3 0,0 3 0,117 1 0,-267 6 0,-31-3 0,4-16 0,-208-60 0,222 50 0,63 18 0,1-1 0,0-2 0,0-2 0,2-2 0,-45-28 0,78 45 0,0-1 0,0 0 0,0 0 0,0 0 0,1 0 0,-1 0 0,1-1 0,-1 1 0,1-1 0,0 1 0,0-1 0,0 0 0,1 0 0,-1 0 0,1 0 0,-2-5 0,3 7 0,0 0 0,0 0 0,0 1 0,0-1 0,0 0 0,1 0 0,-1 1 0,0-1 0,1 0 0,-1 0 0,0 1 0,1-1 0,-1 1 0,1-1 0,-1 0 0,1 1 0,-1-1 0,1 1 0,0-1 0,-1 1 0,1-1 0,0 1 0,-1-1 0,1 1 0,1-1 0,2 0 0,1-1 0,-1 1 0,1 0 0,-1 0 0,1 1 0,-1-1 0,6 1 0,50 2 0,99 16 0,-90-9 0,963 87-1177,-908-90 1177,-38-4 0,0 3 0,149 31 0,-227-35 0,0 1 0,-1 0 0,1 1 0,0 0 0,-1 0 0,8 5 0,-15-8 0,0 0 0,1 0 0,-1 1 0,0-1 0,0 0 0,1 0 0,-1 1 0,0-1 0,0 0 0,0 0 0,1 0 0,-1 1 0,0-1 0,0 0 0,0 1 0,0-1 0,1 0 0,-1 1 0,0-1 0,0 0 0,0 0 0,0 1 0,0-1 0,0 0 0,0 1 0,0-1 0,0 0 0,0 1 0,0-1 0,0 0 0,0 1 0,0-1 0,0 0 0,-1 1 0,-15 8 0,-17-2 0,0-1 0,-1-1 0,0-2 0,-34-2 0,23 1 0,-718 5-130,96-4-30,550 3 141,111-6 19,1 0 0,0 1 0,0 0 0,-1 0 0,-8 4 0,14-5 0,-1 0 0,1 0 0,0 0 0,0 0 0,0 0 0,0 0 0,0 0 0,0 0 0,-1 0 0,1 1 0,0-1 0,0 0 0,0 0 0,0 0 0,0 0 0,0 0 0,0 0 0,0 1 0,0-1 0,0 0 0,0 0 0,0 0 0,0 0 0,-1 1 0,1-1 0,0 0 0,0 0 0,0 0 0,0 0 0,1 0 0,-1 1 0,0-1 0,0 0 0,0 0 0,0 0 0,0 0 0,0 0 0,0 1 0,0-1 0,0 0 0,0 0 0,0 0 0,0 0 0,0 0 0,1 1 0,-1-1 0,0 0 0,0 0 0,0 0 0,0 0 0,0 0 0,1 0 0,19 9 0,26 4 0,57 7 0,-22-5 0,144 32 0,1499 212-665,-1407-238 665,-315-21 0,433 14-29,-323-22 23,-109 8 6,0-1 0,1 1 0,-1-1 0,0 1 0,1-1 0,-1 0 0,0-1 0,0 1 0,0 0 0,5-4 0,-8 5 0,0 0 0,0 0 0,0-1 0,0 1 0,1 0 0,-1-1 0,0 1 0,0 0 0,0 0 0,0-1 0,0 1 0,0 0 0,0-1 0,0 1 0,0 0 0,0-1 0,0 1 0,0 0 0,0-1 0,0 1 0,0 0 0,0-1 0,0 1 0,0 0 0,-1-1 0,1 1 0,0 0 0,0-1 0,0 1 0,0 0 0,-1 0 0,1-1 0,-19-14 0,-23-6 22,-1 2 0,-54-17 0,70 26 76,-636-178 1792,613 179-1835,39 8-44,0-1 0,0 0 0,0-1 0,0 0 0,0 0 0,-11-7 0,22 10-11,0 0 0,0 0 0,0 0 0,0 0 0,0 0 0,0 0 0,0 0 0,0 0 0,0 0 0,0 0 0,0 0 0,1 0 0,-1 0 0,0 0 0,0 0 0,0 0 0,0 0 0,0 0 0,0 0 0,0 0 0,0 0 0,0 0 0,0 0 0,0 0 0,0-1 0,0 1 0,0 0 0,0 0 0,0 0 0,0 0 0,0 0 0,0 0 0,0 0 0,0 0 0,0 0 0,0 0 0,0 0 0,0 0 0,0 0 0,0 0 0,0-1 0,0 1 0,0 0 0,0 0 0,0 0 0,0 0 0,0 0 0,0 0 0,0 0 0,0 0 0,0 0 0,0 0 0,0 0 0,0 0 0,0 0 0,0 0 0,-1 0 0,1 0 0,0 0 0,0 0 0,0 0 0,0-1 0,14 1 0,53 7 0,70 15 0,-55-7 0,117 25 0,-160-26 0,-37-9 0,-12-2 0,-15-2 0,0-2 0,0 0 0,-31-7 0,0 1 0,-718-99 0,657 83 0,78 9 0,39 14 0,0 0 0,0 0 0,0 0 0,-1 0 0,1 0 0,0 0 0,0 0 0,0 0 0,-1 0 0,1-1 0,0 1 0,0 0 0,0 0 0,-1 0 0,1 0 0,0 0 0,0-1 0,0 1 0,0 0 0,0 0 0,0 0 0,-1-1 0,1 1 0,0 0 0,0 0 0,0 0 0,0-1 0,0 1 0,0 0 0,0 0 0,0 0 0,0-1 0,0 1 0,0 0 0,0 0 0,0-1 0,0 1 0,0 0 0,0 0 0,0 0 0,0-1 0,0 1 0,1 0 0,-1 0 0,0 0 0,0-1 0,0 1 0,0 0 0,0 0 0,0 0 0,1 0 0,-1-1 0,0 1 0,0 0 0,0 0 0,1 0 0,-1 0 0,0 0 0,7-3 0,0 1 0,0 1 0,0-1 0,0 1 0,14 0 0,47-1 0,-40 2 0,0-1 0,0-1 0,0-1 0,0-2 0,48-14 0,-73 18 0,1 0 0,-1-1 0,0 1 0,0-1 0,1 0 0,-1 0 0,3-3 0,-6 4 0,1 0 0,0 1 0,0-1 0,-1 0 0,1 0 0,-1 0 0,1 0 0,-1 0 0,1 1 0,-1-1 0,1 0 0,-1 0 0,0 0 0,0 0 0,1 0 0,-1 0 0,0 0 0,0-2 0,-1 1 0,0 0 0,0-1 0,0 1 0,0 0 0,0 0 0,-1 0 0,1 0 0,-1 0 0,1 0 0,-1 1 0,0-1 0,1 0 0,-1 1 0,0 0 0,0-1 0,0 1 0,0 0 0,-1 0 0,1 0 0,-4-1 0,-78-33 0,-96-26 0,-91-12 0,207 57 0,-256-72 0,312 85 0,2 2 0,0-1 0,1 0 0,-1 0 0,0-1 0,1 1 0,-1-1 0,1-1 0,0 1 0,0-1 0,-7-6 0,12 9 0,-1 1 0,1-1 0,0 0 0,-1 0 0,1 1 0,0-1 0,0 0 0,0 0 0,-1 0 0,1 1 0,0-1 0,0 0 0,0 0 0,0 0 0,0 0 0,0 1 0,1-1 0,-1 0 0,0 0 0,0 0 0,1 0 0,-1 1 0,0-1 0,1 0 0,-1 1 0,1-2 0,17-18 0,-16 17 0,84-70 0,-53 47 0,48-50 0,-74 68 0,0 0 0,1 1 0,0 0 0,0 0 0,1 0 0,0 1 0,0 1 0,1-1 0,-1 2 0,1-1 0,0 1 0,1 1 0,-1 0 0,0 0 0,1 1 0,17-2 0,322 0 0,-222 7 0,-24-4 0,140 7 0,-218-4 0,1 2 0,-1 1 0,0 1 0,0 2 0,0 0 0,45 23 0,-8 3 0,127 63 0,-155-82 0,2-1 0,-1-2 0,58 12 0,-78-21 0,0 1 0,0 1 0,0 1 0,-1 0 0,18 11 0,69 47 0,5 3 0,-52-39 0,1-3 0,78 25 0,-97-40 0,0-1 0,1-1 0,0-2 0,0-2 0,40-1 0,-58-3 0,-2-1 0,0 1 0,0 0 0,0 2 0,20 4 0,-38-6 0,1 0 0,0 0 0,-1 0 0,1 0 0,-1 0 0,1 0 0,-1 0 0,1 0 0,0 0 0,-1 0 0,1 0 0,-1 1 0,1-1 0,-1 0 0,1 0 0,-1 1 0,1-1 0,-1 0 0,1 1 0,-1-1 0,1 0 0,-1 1 0,0-1 0,1 1 0,-1-1 0,0 1 0,1-1 0,-1 1 0,0-1 0,0 1 0,1-1 0,-1 1 0,0-1 0,0 1 0,0 0 0,0-1 0,0 1 0,0-1 0,0 1 0,0-1 0,0 1 0,0 0 0,0-1 0,0 1 0,0-1 0,0 1 0,0-1 0,-1 1 0,1-1 0,0 1 0,0-1 0,-1 1 0,1-1 0,0 1 0,-1-1 0,1 1 0,0-1 0,-1 1 0,1-1 0,-1 0 0,1 1 0,-1-1 0,1 0 0,-2 1 0,-34 22 0,3-7 0,-1-1 0,0-2 0,0-1 0,-1-2 0,-62 9 0,-59-9 0,99-8 0,-94 14 0,151-16 0,-1 0 0,0 0 0,1 0 0,-1 0 0,0 0 0,0 0 0,1 1 0,-1-1 0,0 0 0,1 0 0,-1 1 0,1-1 0,-1 0 0,0 0 0,1 1 0,-1-1 0,1 1 0,-1-1 0,1 1 0,-1-1 0,1 1 0,-1-1 0,0 2 0,2-1 0,0-1 0,-1 1 0,1 0 0,0-1 0,0 1 0,0-1 0,0 1 0,0-1 0,0 1 0,0-1 0,0 0 0,0 1 0,0-1 0,0 0 0,0 0 0,2 0 0,43 7 0,0-2 0,72-2 0,-56-2 0,653 0 0,-743-1 0,1 1 0,-1 1 0,1 1 0,-1 2 0,1 1 0,0 0 0,-48 21 0,66-20 0,18-4 0,22-2 0,-28-1 0,7-1 0,478-8 0,-476 10 0,0-2 0,0 1 0,-1-1 0,1-1 0,0 0 0,-1-1 0,12-4 0,-21 3 0,-10 4 0,2 6 0,13 7 0,-1-8 0,0 0 0,1 0 0,0-1 0,0 0 0,0-1 0,0 1 0,11 3 0,10 4 0,-4 0 0,0 1 0,-1 1 0,0 1 0,-1 0 0,-1 2 0,36 34 0,-55-49 0,-1 0 0,0 0 0,0 0 0,0 0 0,0 0 0,0 1 0,-1-1 0,1 0 0,0 1 0,-1-1 0,1 0 0,-1 1 0,1-1 0,-1 1 0,1-1 0,-1 1 0,0-1 0,0 1 0,0-1 0,0 1 0,0-1 0,0 1 0,0-1 0,-1 4 0,0-4 0,-1 1 0,1 0 0,0 0 0,-1-1 0,1 1 0,-1-1 0,0 1 0,1-1 0,-1 1 0,0-1 0,0 0 0,0 0 0,0 0 0,0 0 0,-2 0 0,-12 4 0,1-1 0,-1-1 0,-26 3 0,37-6 0,-102 6 0,75-6 0,0 2 0,0 0 0,-37 10 0,67-12 0,0 0 0,0 1 0,1-1 0,-1 1 0,0 0 0,0-1 0,0 1 0,0 0 0,1 0 0,-1 0 0,0 1 0,-2 2 0,4-4 0,0 0 0,-1 1 0,1-1 0,0 1 0,0-1 0,0 1 0,0-1 0,0 1 0,0-1 0,0 1 0,0-1 0,0 1 0,0-1 0,0 1 0,0-1 0,0 1 0,0-1 0,0 0 0,0 1 0,0-1 0,1 1 0,-1-1 0,0 1 0,0-1 0,1 1 0,-1-1 0,0 0 0,0 1 0,1-1 0,-1 0 0,1 1 0,4 3 0,1 0 0,-1 0 0,1-1 0,-1 0 0,1 0 0,8 2 0,26 9 0,49 9 0,-57-16 0,-1 1 0,0 1 0,38 18 0,-69-27 0,1 0 0,-1 0 0,1 0 0,-1 1 0,1-1 0,-1 0 0,1 0 0,-1 0 0,1 1 0,-1-1 0,1 0 0,-1 1 0,0-1 0,1 0 0,-1 1 0,1-1 0,-1 1 0,0-1 0,1 1 0,-1-1 0,0 1 0,0-1 0,1 1 0,-1-1 0,0 1 0,0-1 0,0 1 0,0 0 0,-12 6 0,-29-2 0,40-5 0,-380 1 0,30-1 0,340 1 0,0 0 0,1 0 0,-1 1 0,0 1 0,-14 5 0,22-7 0,1 0 0,0 0 0,0 0 0,0 0 0,0 1 0,0-1 0,0 1 0,0-1 0,1 1 0,-1 0 0,0-1 0,1 1 0,-2 3 0,2-4 0,1 1 0,-1-1 0,1 1 0,-1-1 0,1 1 0,0 0 0,0-1 0,0 1 0,0-1 0,0 1 0,0-1 0,0 1 0,0 0 0,1-1 0,-1 1 0,1-1 0,-1 1 0,1-1 0,0 1 0,-1-1 0,1 0 0,1 3 0,2-1 0,-1 1 0,0-1 0,1 1 0,-1-1 0,1 0 0,0-1 0,0 1 0,0-1 0,0 1 0,1-1 0,-1-1 0,0 1 0,1 0 0,0-1 0,5 1 0,14 3 0,39 2 0,-52-6 0,192 0 0,-31-1 0,-138 4 0,1 2 0,-1 1 0,0 2 0,-1 2 0,38 16 0,64 19 0,-78-29 0,0 2 0,91 44 0,-123-50 0,44 14 0,-59-23 0,1-2 0,0 1 0,0-1 0,0-1 0,0 0 0,0 0 0,13-2 0,-24 2 0,1-1 0,0 0 0,0 0 0,0 0 0,0 0 0,0 0 0,-1 0 0,1 0 0,0 0 0,0-1 0,0 1 0,0 0 0,-1 0 0,1-1 0,0 1 0,0 0 0,-1-1 0,1 1 0,0-1 0,0 1 0,-1-1 0,1 1 0,0-1 0,-1 0 0,1 1 0,-1-1 0,1 0 0,-1 1 0,1-1 0,-1 0 0,0 0 0,1 1 0,-1-1 0,0 0 0,1 0 0,-1 0 0,0 1 0,0-1 0,0 0 0,0 0 0,0 0 0,0 0 0,0 0 0,0 1 0,0-1 0,0 0 0,-1 0 0,1 0 0,0 0 0,0 1 0,-1-1 0,1 0 0,-1-1 0,-4-6 0,1 1 0,-1 0 0,-1 0 0,-7-8 0,9 10 0,-26-28 0,-1 0 0,-45-34 0,59 53 0,0 2 0,-2 0 0,0 1 0,0 1 0,0 1 0,-40-12 0,-32-10 0,-130-64 0,-50-18 0,117 66 0,71 24 0,1-4 0,-140-66 0,215 89 0,1 0 0,-1 0 0,1 0 0,-1-1 0,1 0 0,1 0 0,-1-1 0,1 1 0,0-1 0,0 0 0,1-1 0,-1 1 0,1-1 0,1 0 0,0 0 0,-1 0 0,2 0 0,-1-1 0,1 1 0,1-1 0,-1 1 0,1-1 0,0 0 0,1 1 0,0-11 0,11-195 0,-10 209 0,-1 0 0,1 0 0,0 0 0,1 0 0,-1 0 0,1 0 0,0 1 0,0-1 0,0 0 0,0 1 0,1 0 0,-1-1 0,1 1 0,0 0 0,0 1 0,0-1 0,0 0 0,0 1 0,1-1 0,-1 1 0,1 0 0,-1 1 0,1-1 0,0 0 0,0 1 0,0 0 0,0 0 0,8-1 0,10-1 0,1 0 0,0 2 0,1 1 0,22 3 0,-19-2 0,-26-1 0,13 1 0,1-1 0,0 0 0,25-4 0,-35 3 0,0-1 0,0 1 0,0-1 0,-1 0 0,1 0 0,0-1 0,-1 0 0,1 1 0,-1-1 0,0-1 0,0 1 0,0-1 0,6-7 0,7-12 0,-1 0 0,22-45 0,-38 67 0,0 0 0,1 1 0,-1-1 0,0 1 0,1-1 0,-1 1 0,0-1 0,0 0 0,0 1 0,0-1 0,0 1 0,0-1 0,0 0 0,1 1 0,-2-1 0,1 0 0,0 1 0,0-1 0,0 1 0,0-1 0,0 0 0,0 1 0,-1-1 0,1 1 0,0-1 0,-1 0 0,1 1 0,0-1 0,-1 1 0,1-1 0,-1 1 0,1-1 0,0 1 0,-1 0 0,1-1 0,-1 1 0,1 0 0,-1-1 0,0 1 0,1 0 0,-1-1 0,1 1 0,-1 0 0,0 0 0,1 0 0,-1 0 0,1 0 0,-1-1 0,0 1 0,1 0 0,-1 0 0,0 1 0,0-1 0,-44 0 0,35 1 0,5-1 0,-1 1 0,0-1 0,1 1 0,-1 0 0,0 1 0,1 0 0,-1-1 0,1 2 0,0-1 0,0 1 0,0-1 0,0 1 0,0 1 0,0-1 0,-3 5 0,2-3 0,1 1 0,1 0 0,-1 1 0,1-1 0,0 1 0,0 0 0,1 0 0,0 0 0,-4 15 0,1 8 0,1 1 0,1 1 0,2-1 0,2 46 0,0-51 0,2 23 0,-1-30 0,0 1 0,-2 0 0,0 0 0,-1 0 0,-5 22 0,6-39 0,-1 1 0,1-1 0,-1 0 0,0 1 0,1-1 0,-1 0 0,-1 0 0,1 0 0,0-1 0,-1 1 0,1-1 0,-1 1 0,0-1 0,0 0 0,0 0 0,0 0 0,0 0 0,0 0 0,-1-1 0,1 0 0,-1 0 0,1 0 0,-1 0 0,1 0 0,-1 0 0,1-1 0,-1 0 0,-7 0 0,-7 0 0,0-2 0,-1 0 0,1 0 0,-22-8 0,-66-15 0,-1 5 0,-1 5 0,-198-4 0,-171 7 0,-68 0 0,508 13 0,1 1 0,-1 2 0,1 1 0,-66 19 0,88-18 0,0 0 0,1 1 0,0 0 0,-23 19 0,22-16 0,0-1 0,0 0 0,-19 8 0,3-7 0,-1-1 0,0-2 0,-55 6 0,69-10 0,-121 3 0,99-6 0,1 1 0,-1 2 0,-50 10 0,79-10 0,0-1 0,0 2 0,0-1 0,0 1 0,0 1 0,1 0 0,0 0 0,0 1 0,0 0 0,1 1 0,0 0 0,0 0 0,1 0 0,0 1 0,0 0 0,-10 16 0,12-16 0,0-1 0,-1 0 0,0 1 0,-1-2 0,1 1 0,-1-1 0,-1 0 0,1 0 0,-15 7 0,-6 1 0,-47 17 0,-8 4 0,78-33 0,-43 23 0,-1-2 0,-64 19 0,91-34 0,0 1 0,0 1 0,-27 17 0,23-12 0,-42 16 0,38-22 0,0-1 0,-1-1 0,-51 3 0,12-1 0,-89 16 0,0-8 0,-174-2 0,328-16 0,1 1 0,-1 0 0,0-1 0,0 0 0,-8-2 0,13 3 0,-1-1 0,0 1 0,1 0 0,-1 0 0,1-1 0,-1 1 0,0 0 0,1-1 0,-1 1 0,1-1 0,-1 1 0,1-1 0,0 1 0,-1-1 0,1 1 0,-1-1 0,1 1 0,0-1 0,-1 1 0,1-1 0,0 0 0,0 1 0,0-1 0,-1 1 0,1-1 0,0 0 0,0 1 0,0-1 0,0 0 0,0 1 0,0-1 0,0 0 0,0 1 0,0-1 0,1 0 0,-1 1 0,0-1 0,0 1 0,0-1 0,1 0 0,-1 1 0,0-1 0,1 1 0,-1-1 0,1 1 0,-1-1 0,0 1 0,1-1 0,-1 1 0,1-1 0,0 1 0,5-6 0,1 1 0,-1 0 0,1 0 0,0 1 0,0 0 0,0 1 0,1-1 0,-1 1 0,1 0 0,0 1 0,8-2 0,6-2 0,2-2 0,44-16 0,2 3 0,0 4 0,88-12 0,-115 26 0,-1-2 0,1-2 0,70-22 0,-87 21 0,0 1 0,1 1 0,-1 1 0,35-1 0,108 5 0,-12 1 0,-56-12 0,10-1 0,-59 12 0,1 2 0,96 14 0,-85-7 0,25 6 0,-74-8 0,-21-3 0,-28-3 0,-103-31 0,-66-10 0,56 19 0,71 9 0,-1 3 0,-84 1 0,-498 10 0,619 2 0,40-3 0,0 0 0,-1 0 0,1 0 0,-1 0 0,1 0 0,-1 0 0,1 0 0,0 0 0,-1 0 0,1 0 0,-1 0 0,1 0 0,-1 0 0,1 1 0,0-1 0,-1 0 0,1 0 0,0 1 0,-1-1 0,1 0 0,0 0 0,-1 1 0,1-1 0,0 0 0,0 1 0,-1-1 0,1 1 0,0-1 0,0 0 0,0 1 0,-1-1 0,1 0 0,0 1 0,0-1 0,0 1 0,0-1 0,0 1 0,0-1 0,0 0 0,0 1 0,0-1 0,0 1 0,0-1 0,0 1 0,0-1 0,0 0 0,0 1 0,1-1 0,-1 1 0,0-1 0,0 0 0,0 1 0,1-1 0,20 18 0,29 6 0,0-3 0,76 22 0,-102-35 0,124 32 0,217 30 0,-275-55 0,-71-11 0,-1 0 0,0 2 0,-1 0 0,1 0 0,22 14 0,74 51 0,-28-15 0,-13-15 0,86 36 0,-88-52 0,-45-16 0,0 0 0,26 14 0,63 46 0,-78-44 0,1-2 0,2-2 0,52 21 0,-50-30 0,47 8 0,25 8 0,-90-21 0,167 48 0,-157-48 0,0-1 0,1-2 0,62 0 0,78-4 0,-141 2 0,-1 2 0,0 1 0,38 11 0,-40-7 0,3 2 0,0-2 0,54 7 0,-87-16 0,1 0 0,-1 0 0,0 0 0,1 0 0,-1 0 0,1 0 0,-1 0 0,0 0 0,1 0 0,-1-1 0,0 1 0,1 0 0,-1-1 0,0 0 0,0 1 0,1-1 0,-1 0 0,1 0 0,-1 0 0,-1 0 0,1 0 0,-1 1 0,1-1 0,-1 0 0,0 0 0,1 0 0,-1 1 0,0-1 0,0 0 0,0 0 0,1 0 0,-1 0 0,0 0 0,0 0 0,0 1 0,-1-1 0,1 0 0,0 0 0,0 0 0,-1-1 0,0-2 0,-1-1 0,0 1 0,0 0 0,-1 0 0,1-1 0,-1 2 0,0-1 0,0 0 0,-6-5 0,1 3 0,1 0 0,-1 1 0,-1 0 0,1 0 0,-1 1 0,0 0 0,0 1 0,-17-5 0,-78-11 0,90 17 0,-76-8 0,-50-9 0,117 14 0,1-1 0,-1 0 0,2-2 0,-26-12 0,-1-3 0,-60-21 0,83 36 0,1 1 0,-1 2 0,1 0 0,-46-2 0,50 5 0,-1-1 0,1 0 0,-1-2 0,1 0 0,-29-13 0,-3 0 0,25 11 0,0 1 0,-1 1 0,1 1 0,-29 0 0,-116 6 0,89 1 0,-276-18 0,-125 5 0,480 10 0,-58 6 0,57-5 0,0 0 0,0 0 0,0 0 0,1 1 0,-1 0 0,0-1 0,1 2 0,-1-1 0,-7 6 0,11-7 0,0-1 0,0 1 0,1 0 0,-1 0 0,0 0 0,0-1 0,1 1 0,-1 0 0,0 0 0,1 0 0,-1 0 0,1 0 0,-1 0 0,1 0 0,0 0 0,-1 0 0,1 1 0,0-1 0,0 0 0,0 0 0,0 0 0,0 0 0,0 0 0,0 0 0,0 0 0,0 2 0,1 0 0,1-1 0,-1 0 0,0 0 0,0 0 0,1 0 0,-1 0 0,1 0 0,0-1 0,-1 1 0,1 0 0,4 2 0,3 1 0,0 1 0,1-1 0,0 0 0,16 5 0,-6-5-455,1 0 0,23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49:35.120"/>
    </inkml:context>
    <inkml:brush xml:id="br0">
      <inkml:brushProperty name="width" value="0.35" units="cm"/>
      <inkml:brushProperty name="height" value="0.35" units="cm"/>
      <inkml:brushProperty name="color" value="#FFFFFF"/>
    </inkml:brush>
  </inkml:definitions>
  <inkml:trace contextRef="#ctx0" brushRef="#br0">0 145 24575,'26'0'0,"11"1"0,1-1 0,-1-2 0,0-1 0,0-3 0,62-15 0,-3-16 0,-64 23 0,0 1 0,1 2 0,1 2 0,49-8 0,-62 16 0,1 2 0,0 1 0,0 1 0,-1 0 0,1 2 0,-1 0 0,21 9 0,39 9 0,-5-11 0,0-3 0,1-3 0,108-7 0,-83 0 0,-94 1 0,0 0 0,-1 1 0,1 0 0,0 0 0,-1 0 0,1 1 0,-1 0 0,12 6 0,-15-6 0,0 0 0,0 0 0,-1 1 0,1 0 0,-1 0 0,0 0 0,0 0 0,0 0 0,0 1 0,0-1 0,-1 1 0,1 0 0,-1 0 0,0-1 0,0 2 0,1 5 0,3 7 0,-2 0 0,4 28 0,-7-37 0,0 1 0,-1-1 0,0 0 0,0 0 0,-1 0 0,0 0 0,-3 15 0,3-22 0,1 0 0,0 0 0,0-1 0,0 1 0,-1 0 0,1 0 0,0 0 0,-1-1 0,1 1 0,-1 0 0,1 0 0,-1-1 0,1 1 0,-1 0 0,0-1 0,1 1 0,-1-1 0,0 1 0,0-1 0,1 1 0,-1-1 0,-1 1 0,1-1 0,0 0 0,1 0 0,-1 0 0,0 0 0,1-1 0,-1 1 0,0 0 0,1-1 0,-1 1 0,1 0 0,-1-1 0,0 1 0,1-1 0,-1 1 0,1-1 0,-1 1 0,1-1 0,-1 1 0,1-1 0,0 0 0,-1 0 0,-2-4 0,0 0 0,1 0 0,0 0 0,0 0 0,-3-10 0,0-14 0,1 0 0,1 1 0,1-1 0,1-1 0,2 1 0,1 0 0,10-48 0,-12 77 0,0-1 0,0 0 0,0 0 0,0 0 0,1 1 0,-1-1 0,0 0 0,0 0 0,1 1 0,-1-1 0,1 0 0,-1 1 0,1-1 0,-1 0 0,1 1 0,-1-1 0,1 1 0,-1-1 0,1 0 0,0 1 0,0-1 0,0 1 0,0 0 0,-1 0 0,1 1 0,-1-1 0,1 0 0,-1 1 0,1-1 0,-1 0 0,0 1 0,1-1 0,-1 1 0,1-1 0,-1 1 0,0-1 0,1 1 0,-1-1 0,0 1 0,0-1 0,1 1 0,-1-1 0,0 2 0,11 38 0,0 60 0,-5 1 0,-7 112 0,0-99 0,1-102 0,0 62 0,-3 0 0,-20 127 0,14-172 0,4-27 0,1-9 0,1-15 0,2-48 0,3-1 0,4 1 0,19-93 0,-5 84 0,4 0 0,54-120 0,-77 198 0,9-19 0,-10 20 0,0 0 0,1-1 0,-1 1 0,0 0 0,0 0 0,0 0 0,0-1 0,0 1 0,0 0 0,1 0 0,-1 0 0,0 0 0,0 0 0,0-1 0,0 1 0,1 0 0,-1 0 0,0 0 0,0 0 0,0 0 0,1 0 0,-1 0 0,0 0 0,0 0 0,1 0 0,-1 0 0,0 0 0,0 0 0,0 0 0,1 0 0,-1 0 0,0 0 0,0 0 0,1 0 0,-1 0 0,0 0 0,0 0 0,1 0 0,0 3 0,0 0 0,0 0 0,0-1 0,0 1 0,-1 0 0,1 0 0,-1 0 0,1 0 0,-1 0 0,0 4 0,-3 285 0,-4-247 342,7-45-370,0 1 1,0 0 0,0-1 0,0 1 0,0-1 0,0 1 0,-1-1 0,1 1 0,0-1 0,0 1 0,-1-1 0,1 1-1,0-1 1,-1 1 0,1-1 0,0 1 0,-1-1 0,1 0 0,-1 1 0,1-1 0,-1 0 0,1 1 0,-1-1-1,1 0 1,-1 1 0,1-1 0,-1 0 0,1 0 0,-1 0 0,1 0 0,-1 0 0,0 1 0,1-1 0,-1 0-1,1 0 1,-1 0 0,1 0 0,-1-1 0,0 1 0,1 0 0,-1 0 0,1 0 0,-1 0 0,1-1 0,-1 1-1,1 0 1,-1 0 0,1-1 0,-1 1 0,1 0 0,-1-1 0,1 1 0,0 0 0,-1-1 0,1 1 0,-1-1-1,1 1 1,0-1 0,0 1 0,-1-1 0,1 1 0,0-2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49:39.766"/>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8:50:12.799"/>
    </inkml:context>
    <inkml:brush xml:id="br0">
      <inkml:brushProperty name="width" value="0.35" units="cm"/>
      <inkml:brushProperty name="height" value="0.35" units="cm"/>
      <inkml:brushProperty name="color" value="#FFFFFF"/>
    </inkml:brush>
  </inkml:definitions>
  <inkml:trace contextRef="#ctx0" brushRef="#br0">972 990 24575,'11'-9'0,"1"1"0,-1 0 0,1 1 0,0 1 0,1-1 0,0 2 0,17-6 0,1-1 0,26-11 0,1 3 0,1 3 0,1 2 0,0 2 0,1 3 0,0 3 0,117 1 0,-267 6 0,-31-3 0,4-16 0,-208-60 0,222 50 0,63 18 0,1-1 0,0-2 0,0-2 0,2-2 0,-45-28 0,78 45 0,0-1 0,0 0 0,0 0 0,0 0 0,1 0 0,-1 0 0,1-1 0,-1 1 0,1-1 0,0 1 0,0-1 0,0 0 0,1 0 0,-1 0 0,1 0 0,-2-5 0,3 7 0,0 0 0,0 0 0,0 1 0,0-1 0,0 0 0,1 0 0,-1 1 0,0-1 0,1 0 0,-1 0 0,0 1 0,1-1 0,-1 1 0,1-1 0,-1 0 0,1 1 0,-1-1 0,1 1 0,0-1 0,-1 1 0,1-1 0,0 1 0,-1-1 0,1 1 0,1-1 0,2 0 0,1-1 0,-1 1 0,1 0 0,-1 0 0,1 1 0,-1-1 0,6 1 0,50 2 0,99 16 0,-90-9 0,963 87-1177,-908-90 1177,-38-4 0,0 3 0,149 31 0,-227-35 0,0 1 0,-1 0 0,1 1 0,0 0 0,-1 0 0,8 5 0,-15-8 0,0 0 0,1 0 0,-1 1 0,0-1 0,0 0 0,1 0 0,-1 1 0,0-1 0,0 0 0,0 0 0,1 0 0,-1 1 0,0-1 0,0 0 0,0 1 0,0-1 0,1 0 0,-1 1 0,0-1 0,0 0 0,0 0 0,0 1 0,0-1 0,0 0 0,0 1 0,0-1 0,0 0 0,0 1 0,0-1 0,0 0 0,0 1 0,0-1 0,0 0 0,-1 1 0,-15 8 0,-17-2 0,0-1 0,-1-1 0,0-2 0,-34-2 0,23 1 0,-718 5-130,96-4-30,550 3 141,111-6 19,1 0 0,0 1 0,0 0 0,-1 0 0,-8 4 0,14-5 0,-1 0 0,1 0 0,0 0 0,0 0 0,0 0 0,0 0 0,0 0 0,0 0 0,-1 0 0,1 1 0,0-1 0,0 0 0,0 0 0,0 0 0,0 0 0,0 0 0,0 0 0,0 1 0,0-1 0,0 0 0,0 0 0,0 0 0,0 0 0,-1 1 0,1-1 0,0 0 0,0 0 0,0 0 0,0 0 0,1 0 0,-1 1 0,0-1 0,0 0 0,0 0 0,0 0 0,0 0 0,0 0 0,0 1 0,0-1 0,0 0 0,0 0 0,0 0 0,0 0 0,0 0 0,1 1 0,-1-1 0,0 0 0,0 0 0,0 0 0,0 0 0,0 0 0,1 0 0,19 9 0,26 4 0,57 7 0,-22-5 0,144 32 0,1499 212-665,-1407-238 665,-315-21 0,433 14-29,-323-22 23,-109 8 6,0-1 0,1 1 0,-1-1 0,0 1 0,1-1 0,-1 0 0,0-1 0,0 1 0,0 0 0,5-4 0,-8 5 0,0 0 0,0 0 0,0-1 0,0 1 0,1 0 0,-1-1 0,0 1 0,0 0 0,0 0 0,0-1 0,0 1 0,0 0 0,0-1 0,0 1 0,0 0 0,0-1 0,0 1 0,0 0 0,0-1 0,0 1 0,0 0 0,0-1 0,0 1 0,0 0 0,-1-1 0,1 1 0,0 0 0,0-1 0,0 1 0,0 0 0,-1 0 0,1-1 0,-19-14 0,-23-6 22,-1 2 0,-54-17 0,70 26 76,-636-178 1792,613 179-1835,39 8-44,0-1 0,0 0 0,0-1 0,0 0 0,0 0 0,-11-7 0,22 10-11,0 0 0,0 0 0,0 0 0,0 0 0,0 0 0,0 0 0,0 0 0,0 0 0,0 0 0,0 0 0,0 0 0,1 0 0,-1 0 0,0 0 0,0 0 0,0 0 0,0 0 0,0 0 0,0 0 0,0 0 0,0 0 0,0 0 0,0 0 0,0 0 0,0-1 0,0 1 0,0 0 0,0 0 0,0 0 0,0 0 0,0 0 0,0 0 0,0 0 0,0 0 0,0 0 0,0 0 0,0 0 0,0 0 0,0 0 0,0 0 0,0-1 0,0 1 0,0 0 0,0 0 0,0 0 0,0 0 0,0 0 0,0 0 0,0 0 0,0 0 0,0 0 0,0 0 0,0 0 0,0 0 0,0 0 0,0 0 0,-1 0 0,1 0 0,0 0 0,0 0 0,0 0 0,0-1 0,14 1 0,53 7 0,70 15 0,-55-7 0,117 25 0,-160-26 0,-37-9 0,-12-2 0,-15-2 0,0-2 0,0 0 0,-31-7 0,0 1 0,-718-99 0,657 83 0,78 9 0,39 14 0,0 0 0,0 0 0,0 0 0,-1 0 0,1 0 0,0 0 0,0 0 0,0 0 0,-1 0 0,1-1 0,0 1 0,0 0 0,0 0 0,-1 0 0,1 0 0,0 0 0,0-1 0,0 1 0,0 0 0,0 0 0,0 0 0,-1-1 0,1 1 0,0 0 0,0 0 0,0 0 0,0-1 0,0 1 0,0 0 0,0 0 0,0 0 0,0-1 0,0 1 0,0 0 0,0 0 0,0-1 0,0 1 0,0 0 0,0 0 0,0 0 0,0-1 0,0 1 0,1 0 0,-1 0 0,0 0 0,0-1 0,0 1 0,0 0 0,0 0 0,0 0 0,1 0 0,-1-1 0,0 1 0,0 0 0,0 0 0,1 0 0,-1 0 0,0 0 0,7-3 0,0 1 0,0 1 0,0-1 0,0 1 0,14 0 0,47-1 0,-40 2 0,0-1 0,0-1 0,0-1 0,0-2 0,48-14 0,-73 18 0,1 0 0,-1-1 0,0 1 0,0-1 0,1 0 0,-1 0 0,3-3 0,-6 4 0,1 0 0,0 1 0,0-1 0,-1 0 0,1 0 0,-1 0 0,1 0 0,-1 0 0,1 1 0,-1-1 0,1 0 0,-1 0 0,0 0 0,0 0 0,1 0 0,-1 0 0,0 0 0,0-2 0,-1 1 0,0 0 0,0-1 0,0 1 0,0 0 0,0 0 0,-1 0 0,1 0 0,-1 0 0,1 0 0,-1 1 0,0-1 0,1 0 0,-1 1 0,0 0 0,0-1 0,0 1 0,0 0 0,-1 0 0,1 0 0,-4-1 0,-78-33 0,-96-26 0,-91-12 0,207 57 0,-256-72 0,312 85 0,2 2 0,0-1 0,1 0 0,-1 0 0,0-1 0,1 1 0,-1-1 0,1-1 0,0 1 0,0-1 0,-7-6 0,12 9 0,-1 1 0,1-1 0,0 0 0,-1 0 0,1 1 0,0-1 0,0 0 0,0 0 0,-1 0 0,1 1 0,0-1 0,0 0 0,0 0 0,0 0 0,0 0 0,0 1 0,1-1 0,-1 0 0,0 0 0,0 0 0,1 0 0,-1 1 0,0-1 0,1 0 0,-1 1 0,1-2 0,17-18 0,-16 17 0,84-70 0,-53 47 0,48-50 0,-74 68 0,0 0 0,1 1 0,0 0 0,0 0 0,1 0 0,0 1 0,0 1 0,1-1 0,-1 2 0,1-1 0,0 1 0,1 1 0,-1 0 0,0 0 0,1 1 0,17-2 0,322 0 0,-222 7 0,-24-4 0,140 7 0,-218-4 0,1 2 0,-1 1 0,0 1 0,0 2 0,0 0 0,45 23 0,-8 3 0,127 63 0,-155-82 0,2-1 0,-1-2 0,58 12 0,-78-21 0,0 1 0,0 1 0,0 1 0,-1 0 0,18 11 0,69 47 0,5 3 0,-52-39 0,1-3 0,78 25 0,-97-40 0,0-1 0,1-1 0,0-2 0,0-2 0,40-1 0,-58-3 0,-2-1 0,0 1 0,0 0 0,0 2 0,20 4 0,-38-6 0,1 0 0,0 0 0,-1 0 0,1 0 0,-1 0 0,1 0 0,-1 0 0,1 0 0,0 0 0,-1 0 0,1 0 0,-1 1 0,1-1 0,-1 0 0,1 0 0,-1 1 0,1-1 0,-1 0 0,1 1 0,-1-1 0,1 0 0,-1 1 0,0-1 0,1 1 0,-1-1 0,0 1 0,1-1 0,-1 1 0,0-1 0,0 1 0,1-1 0,-1 1 0,0-1 0,0 1 0,0 0 0,0-1 0,0 1 0,0-1 0,0 1 0,0-1 0,0 1 0,0 0 0,0-1 0,0 1 0,0-1 0,0 1 0,0-1 0,-1 1 0,1-1 0,0 1 0,0-1 0,-1 1 0,1-1 0,0 1 0,-1-1 0,1 1 0,0-1 0,-1 1 0,1-1 0,-1 0 0,1 1 0,-1-1 0,1 0 0,-2 1 0,-34 22 0,3-7 0,-1-1 0,0-2 0,0-1 0,-1-2 0,-62 9 0,-59-9 0,99-8 0,-94 14 0,151-16 0,-1 0 0,0 0 0,1 0 0,-1 0 0,0 0 0,0 0 0,1 1 0,-1-1 0,0 0 0,1 0 0,-1 1 0,1-1 0,-1 0 0,0 0 0,1 1 0,-1-1 0,1 1 0,-1-1 0,1 1 0,-1-1 0,1 1 0,-1-1 0,0 2 0,2-1 0,0-1 0,-1 1 0,1 0 0,0-1 0,0 1 0,0-1 0,0 1 0,0-1 0,0 1 0,0-1 0,0 0 0,0 1 0,0-1 0,0 0 0,0 0 0,2 0 0,43 7 0,0-2 0,72-2 0,-56-2 0,653 0 0,-743-1 0,1 1 0,-1 1 0,1 1 0,-1 2 0,1 1 0,0 0 0,-48 21 0,66-20 0,18-4 0,22-2 0,-28-1 0,7-1 0,478-8 0,-476 10 0,0-2 0,0 1 0,-1-1 0,1-1 0,0 0 0,-1-1 0,12-4 0,-21 3 0,-10 4 0,2 6 0,13 7 0,-1-8 0,0 0 0,1 0 0,0-1 0,0 0 0,0-1 0,0 1 0,11 3 0,10 4 0,-4 0 0,0 1 0,-1 1 0,0 1 0,-1 0 0,-1 2 0,36 34 0,-55-49 0,-1 0 0,0 0 0,0 0 0,0 0 0,0 0 0,0 1 0,-1-1 0,1 0 0,0 1 0,-1-1 0,1 0 0,-1 1 0,1-1 0,-1 1 0,1-1 0,-1 1 0,0-1 0,0 1 0,0-1 0,0 1 0,0-1 0,0 1 0,0-1 0,-1 4 0,0-4 0,-1 1 0,1 0 0,0 0 0,-1-1 0,1 1 0,-1-1 0,0 1 0,1-1 0,-1 1 0,0-1 0,0 0 0,0 0 0,0 0 0,0 0 0,-2 0 0,-12 4 0,1-1 0,-1-1 0,-26 3 0,37-6 0,-102 6 0,75-6 0,0 2 0,0 0 0,-37 10 0,67-12 0,0 0 0,0 1 0,1-1 0,-1 1 0,0 0 0,0-1 0,0 1 0,0 0 0,1 0 0,-1 0 0,0 1 0,-2 2 0,4-4 0,0 0 0,-1 1 0,1-1 0,0 1 0,0-1 0,0 1 0,0-1 0,0 1 0,0-1 0,0 1 0,0-1 0,0 1 0,0-1 0,0 1 0,0-1 0,0 1 0,0-1 0,0 0 0,0 1 0,0-1 0,1 1 0,-1-1 0,0 1 0,0-1 0,1 1 0,-1-1 0,0 0 0,0 1 0,1-1 0,-1 0 0,1 1 0,4 3 0,1 0 0,-1 0 0,1-1 0,-1 0 0,1 0 0,8 2 0,26 9 0,49 9 0,-57-16 0,-1 1 0,0 1 0,38 18 0,-69-27 0,1 0 0,-1 0 0,1 0 0,-1 1 0,1-1 0,-1 0 0,1 0 0,-1 0 0,1 1 0,-1-1 0,1 0 0,-1 1 0,0-1 0,1 0 0,-1 1 0,1-1 0,-1 1 0,0-1 0,1 1 0,-1-1 0,0 1 0,0-1 0,1 1 0,-1-1 0,0 1 0,0-1 0,0 1 0,0 0 0,-12 6 0,-29-2 0,40-5 0,-380 1 0,30-1 0,340 1 0,0 0 0,1 0 0,-1 1 0,0 1 0,-14 5 0,22-7 0,1 0 0,0 0 0,0 0 0,0 0 0,0 1 0,0-1 0,0 1 0,0-1 0,1 1 0,-1 0 0,0-1 0,1 1 0,-2 3 0,2-4 0,1 1 0,-1-1 0,1 1 0,-1-1 0,1 1 0,0 0 0,0-1 0,0 1 0,0-1 0,0 1 0,0-1 0,0 1 0,0 0 0,1-1 0,-1 1 0,1-1 0,-1 1 0,1-1 0,0 1 0,-1-1 0,1 0 0,1 3 0,2-1 0,-1 1 0,0-1 0,1 1 0,-1-1 0,1 0 0,0-1 0,0 1 0,0-1 0,0 1 0,1-1 0,-1-1 0,0 1 0,1 0 0,0-1 0,5 1 0,14 3 0,39 2 0,-52-6 0,192 0 0,-31-1 0,-138 4 0,1 2 0,-1 1 0,0 2 0,-1 2 0,38 16 0,64 19 0,-78-29 0,0 2 0,91 44 0,-123-50 0,44 14 0,-59-23 0,1-2 0,0 1 0,0-1 0,0-1 0,0 0 0,0 0 0,13-2 0,-24 2 0,1-1 0,0 0 0,0 0 0,0 0 0,0 0 0,0 0 0,-1 0 0,1 0 0,0 0 0,0-1 0,0 1 0,0 0 0,-1 0 0,1-1 0,0 1 0,0 0 0,-1-1 0,1 1 0,0-1 0,0 1 0,-1-1 0,1 1 0,0-1 0,-1 0 0,1 1 0,-1-1 0,1 0 0,-1 1 0,1-1 0,-1 0 0,0 0 0,1 1 0,-1-1 0,0 0 0,1 0 0,-1 0 0,0 1 0,0-1 0,0 0 0,0 0 0,0 0 0,0 0 0,0 0 0,0 1 0,0-1 0,0 0 0,-1 0 0,1 0 0,0 0 0,0 1 0,-1-1 0,1 0 0,-1-1 0,-4-6 0,1 1 0,-1 0 0,-1 0 0,-7-8 0,9 10 0,-26-28 0,-1 0 0,-45-34 0,59 53 0,0 2 0,-2 0 0,0 1 0,0 1 0,0 1 0,-40-12 0,-32-10 0,-130-64 0,-50-18 0,117 66 0,71 24 0,1-4 0,-140-66 0,215 89 0,1 0 0,-1 0 0,1 0 0,-1-1 0,1 0 0,1 0 0,-1-1 0,1 1 0,0-1 0,0 0 0,1-1 0,-1 1 0,1-1 0,1 0 0,0 0 0,-1 0 0,2 0 0,-1-1 0,1 1 0,1-1 0,-1 1 0,1-1 0,0 0 0,1 1 0,0-11 0,11-195 0,-10 209 0,-1 0 0,1 0 0,0 0 0,1 0 0,-1 0 0,1 0 0,0 1 0,0-1 0,0 0 0,0 1 0,1 0 0,-1-1 0,1 1 0,0 0 0,0 1 0,0-1 0,0 0 0,0 1 0,1-1 0,-1 1 0,1 0 0,-1 1 0,1-1 0,0 0 0,0 1 0,0 0 0,0 0 0,8-1 0,10-1 0,1 0 0,0 2 0,1 1 0,22 3 0,-19-2 0,-26-1 0,13 1 0,1-1 0,0 0 0,25-4 0,-35 3 0,0-1 0,0 1 0,0-1 0,-1 0 0,1 0 0,0-1 0,-1 0 0,1 1 0,-1-1 0,0-1 0,0 1 0,0-1 0,6-7 0,7-12 0,-1 0 0,22-45 0,-38 67 0,0 0 0,1 1 0,-1-1 0,0 1 0,1-1 0,-1 1 0,0-1 0,0 0 0,0 1 0,0-1 0,0 1 0,0-1 0,0 0 0,1 1 0,-2-1 0,1 0 0,0 1 0,0-1 0,0 1 0,0-1 0,0 0 0,0 1 0,-1-1 0,1 1 0,0-1 0,-1 0 0,1 1 0,0-1 0,-1 1 0,1-1 0,-1 1 0,1-1 0,0 1 0,-1 0 0,1-1 0,-1 1 0,1 0 0,-1-1 0,0 1 0,1 0 0,-1-1 0,1 1 0,-1 0 0,0 0 0,1 0 0,-1 0 0,1 0 0,-1-1 0,0 1 0,1 0 0,-1 0 0,0 1 0,0-1 0,-44 0 0,35 1 0,5-1 0,-1 1 0,0-1 0,1 1 0,-1 0 0,0 1 0,1 0 0,-1-1 0,1 2 0,0-1 0,0 1 0,0-1 0,0 1 0,0 1 0,0-1 0,-3 5 0,2-3 0,1 1 0,1 0 0,-1 1 0,1-1 0,0 1 0,0 0 0,1 0 0,0 0 0,-4 15 0,1 8 0,1 1 0,1 1 0,2-1 0,2 46 0,0-51 0,2 23 0,-1-30 0,0 1 0,-2 0 0,0 0 0,-1 0 0,-5 22 0,6-39 0,-1 1 0,1-1 0,-1 0 0,0 1 0,1-1 0,-1 0 0,-1 0 0,1 0 0,0-1 0,-1 1 0,1-1 0,-1 1 0,0-1 0,0 0 0,0 0 0,0 0 0,0 0 0,0 0 0,-1-1 0,1 0 0,-1 0 0,1 0 0,-1 0 0,1 0 0,-1 0 0,1-1 0,-1 0 0,-7 0 0,-7 0 0,0-2 0,-1 0 0,1 0 0,-22-8 0,-66-15 0,-1 5 0,-1 5 0,-198-4 0,-171 7 0,-68 0 0,508 13 0,1 1 0,-1 2 0,1 1 0,-66 19 0,88-18 0,0 0 0,1 1 0,0 0 0,-23 19 0,22-16 0,0-1 0,0 0 0,-19 8 0,3-7 0,-1-1 0,0-2 0,-55 6 0,69-10 0,-121 3 0,99-6 0,1 1 0,-1 2 0,-50 10 0,79-10 0,0-1 0,0 2 0,0-1 0,0 1 0,0 1 0,1 0 0,0 0 0,0 1 0,0 0 0,1 1 0,0 0 0,0 0 0,1 0 0,0 1 0,0 0 0,-10 16 0,12-16 0,0-1 0,-1 0 0,0 1 0,-1-2 0,1 1 0,-1-1 0,-1 0 0,1 0 0,-15 7 0,-6 1 0,-47 17 0,-8 4 0,78-33 0,-43 23 0,-1-2 0,-64 19 0,91-34 0,0 1 0,0 1 0,-27 17 0,23-12 0,-42 16 0,38-22 0,0-1 0,-1-1 0,-51 3 0,12-1 0,-89 16 0,0-8 0,-174-2 0,328-16 0,1 1 0,-1 0 0,0-1 0,0 0 0,-8-2 0,13 3 0,-1-1 0,0 1 0,1 0 0,-1 0 0,1-1 0,-1 1 0,0 0 0,1-1 0,-1 1 0,1-1 0,-1 1 0,1-1 0,0 1 0,-1-1 0,1 1 0,-1-1 0,1 1 0,0-1 0,-1 1 0,1-1 0,0 0 0,0 1 0,0-1 0,-1 1 0,1-1 0,0 0 0,0 1 0,0-1 0,0 0 0,0 1 0,0-1 0,0 0 0,0 1 0,0-1 0,1 0 0,-1 1 0,0-1 0,0 1 0,0-1 0,1 0 0,-1 1 0,0-1 0,1 1 0,-1-1 0,1 1 0,-1-1 0,0 1 0,1-1 0,-1 1 0,1-1 0,0 1 0,5-6 0,1 1 0,-1 0 0,1 0 0,0 1 0,0 0 0,0 1 0,1-1 0,-1 1 0,1 0 0,0 1 0,8-2 0,6-2 0,2-2 0,44-16 0,2 3 0,0 4 0,88-12 0,-115 26 0,-1-2 0,1-2 0,70-22 0,-87 21 0,0 1 0,1 1 0,-1 1 0,35-1 0,108 5 0,-12 1 0,-56-12 0,10-1 0,-59 12 0,1 2 0,96 14 0,-85-7 0,25 6 0,-74-8 0,-21-3 0,-28-3 0,-103-31 0,-66-10 0,56 19 0,71 9 0,-1 3 0,-84 1 0,-498 10 0,619 2 0,40-3 0,0 0 0,-1 0 0,1 0 0,-1 0 0,1 0 0,-1 0 0,1 0 0,0 0 0,-1 0 0,1 0 0,-1 0 0,1 0 0,-1 0 0,1 1 0,0-1 0,-1 0 0,1 0 0,0 1 0,-1-1 0,1 0 0,0 0 0,-1 1 0,1-1 0,0 0 0,0 1 0,-1-1 0,1 1 0,0-1 0,0 0 0,0 1 0,-1-1 0,1 0 0,0 1 0,0-1 0,0 1 0,0-1 0,0 1 0,0-1 0,0 0 0,0 1 0,0-1 0,0 1 0,0-1 0,0 1 0,0-1 0,0 0 0,0 1 0,1-1 0,-1 1 0,0-1 0,0 0 0,0 1 0,1-1 0,20 18 0,29 6 0,0-3 0,76 22 0,-102-35 0,124 32 0,217 30 0,-275-55 0,-71-11 0,-1 0 0,0 2 0,-1 0 0,1 0 0,22 14 0,74 51 0,-28-15 0,-13-15 0,86 36 0,-88-52 0,-45-16 0,0 0 0,26 14 0,63 46 0,-78-44 0,1-2 0,2-2 0,52 21 0,-50-30 0,47 8 0,25 8 0,-90-21 0,167 48 0,-157-48 0,0-1 0,1-2 0,62 0 0,78-4 0,-141 2 0,-1 2 0,0 1 0,38 11 0,-40-7 0,3 2 0,0-2 0,54 7 0,-87-16 0,1 0 0,-1 0 0,0 0 0,1 0 0,-1 0 0,1 0 0,-1 0 0,0 0 0,1 0 0,-1-1 0,0 1 0,1 0 0,-1-1 0,0 0 0,0 1 0,1-1 0,-1 0 0,1 0 0,-1 0 0,-1 0 0,1 0 0,-1 1 0,1-1 0,-1 0 0,0 0 0,1 0 0,-1 1 0,0-1 0,0 0 0,0 0 0,1 0 0,-1 0 0,0 0 0,0 0 0,0 1 0,-1-1 0,1 0 0,0 0 0,0 0 0,-1-1 0,0-2 0,-1-1 0,0 1 0,0 0 0,-1 0 0,1-1 0,-1 2 0,0-1 0,0 0 0,-6-5 0,1 3 0,1 0 0,-1 1 0,-1 0 0,1 0 0,-1 1 0,0 0 0,0 1 0,-17-5 0,-78-11 0,90 17 0,-76-8 0,-50-9 0,117 14 0,1-1 0,-1 0 0,2-2 0,-26-12 0,-1-3 0,-60-21 0,83 36 0,1 1 0,-1 2 0,1 0 0,-46-2 0,50 5 0,-1-1 0,1 0 0,-1-2 0,1 0 0,-29-13 0,-3 0 0,25 11 0,0 1 0,-1 1 0,1 1 0,-29 0 0,-116 6 0,89 1 0,-276-18 0,-125 5 0,480 10 0,-58 6 0,57-5 0,0 0 0,0 0 0,0 0 0,1 1 0,-1 0 0,0-1 0,1 2 0,-1-1 0,-7 6 0,11-7 0,0-1 0,0 1 0,1 0 0,-1 0 0,0 0 0,0-1 0,1 1 0,-1 0 0,0 0 0,1 0 0,-1 0 0,1 0 0,-1 0 0,1 0 0,0 0 0,-1 0 0,1 1 0,0-1 0,0 0 0,0 0 0,0 0 0,0 0 0,0 0 0,0 0 0,0 0 0,0 2 0,1 0 0,1-1 0,-1 0 0,0 0 0,0 0 0,1 0 0,-1 0 0,1 0 0,0-1 0,-1 1 0,1 0 0,4 2 0,3 1 0,0 1 0,1-1 0,0 0 0,16 5 0,-6-5-455,1 0 0,23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62F69836-F9CA-430D-A9EE-59422634B7E7}" type="datetimeFigureOut">
              <a:rPr lang="he-IL" smtClean="0"/>
              <a:t>כ"ב/תמוז/תשפ"ד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7F449359-BE7F-44F4-BA6D-024341CB6E21}" type="slidenum">
              <a:rPr lang="he-IL" smtClean="0"/>
              <a:t>‹#›</a:t>
            </a:fld>
            <a:endParaRPr lang="he-IL"/>
          </a:p>
        </p:txBody>
      </p:sp>
    </p:spTree>
    <p:extLst>
      <p:ext uri="{BB962C8B-B14F-4D97-AF65-F5344CB8AC3E}">
        <p14:creationId xmlns:p14="http://schemas.microsoft.com/office/powerpoint/2010/main" val="250449311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רועי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a:t>
            </a:fld>
            <a:endParaRPr lang="he-IL"/>
          </a:p>
        </p:txBody>
      </p:sp>
    </p:spTree>
    <p:extLst>
      <p:ext uri="{BB962C8B-B14F-4D97-AF65-F5344CB8AC3E}">
        <p14:creationId xmlns:p14="http://schemas.microsoft.com/office/powerpoint/2010/main" val="2646380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ניב</a:t>
            </a: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נעשה שימוש בגישה מבוססת סקר כמותי. סקר כמותי הוא כלי מחקר שנועד לאסוף מידע בצורה שיטתית ומספרית, באמצעות שאלות סגורות המוצגות למדגם גדול של משתתפים.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היתרון הגדול של סקרים כמותיים הוא ביכולת לקבל מידע מדויק ומדיד, שמאפשר לערוך ניתוחים סטטיסטיים ולהסיק מסקנות כלליות על בסיס הנתונים שנאספו.</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לדוגמה: ארגונים ומוסדות מבצעים סקרים כמותיים לבדיקת שביעות רצון של לקוחות או עובדים.</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מדוע השתמשו בזה: המחקר נועד לבדוק ולאמת קשרים ספציפיים שזוהו באמצעות סקירת הספרות. סקר כמותי מספק ראיות אמפיריות לאמת את  הקשרים הללו.</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על ידי שימוש בגישת סקר כמותית, המחקר הצליח לאסוף נתונים חזקים, לבדוק קשרים ספציפיים ולספק תמיכה אמפירית לתפקידן של טכנולוגיות דיגיטליות בשיתוף ידע וקבלת החלטות לשיפור ביצועי העבודה.</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10</a:t>
            </a:fld>
            <a:endParaRPr lang="he-IL"/>
          </a:p>
        </p:txBody>
      </p:sp>
    </p:spTree>
    <p:extLst>
      <p:ext uri="{BB962C8B-B14F-4D97-AF65-F5344CB8AC3E}">
        <p14:creationId xmlns:p14="http://schemas.microsoft.com/office/powerpoint/2010/main" val="2986738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בשיעורים בכיתה דיברנו על המוסג "הון" שבתפיסה הישנה אמררו שהון זה במכונות, ואילו במאה ה21 ההון זה בעצם האנשים. בארגונים  יש  3 סוגי הון = הון אנושי,  הון חברתי והון ארגוני.  כדי לענות על שאלת המחקר, החוקרים כתבו מודל שמפותח על רקע תיאוריית ההון החרבתי בעזרת הסקירה הספרותית שרועי הציג לכם לפני כמה שקפים.</a:t>
            </a:r>
          </a:p>
          <a:p>
            <a:pPr marL="0" marR="0" lvl="0" indent="0" algn="r" defTabSz="914400" rtl="1" eaLnBrk="1" fontAlgn="auto" latinLnBrk="0" hangingPunct="1">
              <a:lnSpc>
                <a:spcPct val="107000"/>
              </a:lnSpc>
              <a:spcBef>
                <a:spcPts val="0"/>
              </a:spcBef>
              <a:spcAft>
                <a:spcPts val="800"/>
              </a:spcAft>
              <a:buClrTx/>
              <a:buSzTx/>
              <a:buFontTx/>
              <a:buNone/>
              <a:tabLst/>
              <a:defRPr/>
            </a:pPr>
            <a:r>
              <a:rPr lang="he-IL" sz="1800" dirty="0">
                <a:effectLst/>
                <a:latin typeface="Aptos" panose="020B0004020202020204" pitchFamily="34" charset="0"/>
                <a:ea typeface="Aptos" panose="020B0004020202020204" pitchFamily="34" charset="0"/>
                <a:cs typeface="Arial" panose="020B0604020202020204" pitchFamily="34" charset="0"/>
              </a:rPr>
              <a:t>בעצם מודל ההון החברתי מדגיש  את החשיבות של הקשרים החברתיים והרשתות החברתיות בתוך הארגון או בין ארגונים להצלחתם ולביצועם של  הארגון. הארגון  רוצה כמה שיותר הון חברתי כדי שאנשים ישתפו מידע ויעשו פעולות ביחד שבסוף ישפיע על שיתוף הידע וקבלת החלטות וביצועי העבודה. מה משפיע על הון חברתי: סוגי העובדים (קבלן, יועצים, </a:t>
            </a:r>
            <a:r>
              <a:rPr lang="he-IL" sz="1800" dirty="0" err="1">
                <a:effectLst/>
                <a:latin typeface="Aptos" panose="020B0004020202020204" pitchFamily="34" charset="0"/>
                <a:ea typeface="Aptos" panose="020B0004020202020204" pitchFamily="34" charset="0"/>
                <a:cs typeface="Arial" panose="020B0604020202020204" pitchFamily="34" charset="0"/>
              </a:rPr>
              <a:t>פרילנסרים</a:t>
            </a:r>
            <a:r>
              <a:rPr lang="he-IL" sz="1800" dirty="0">
                <a:effectLst/>
                <a:latin typeface="Aptos" panose="020B0004020202020204" pitchFamily="34" charset="0"/>
                <a:ea typeface="Aptos" panose="020B0004020202020204" pitchFamily="34" charset="0"/>
                <a:cs typeface="Arial" panose="020B0604020202020204" pitchFamily="34" charset="0"/>
              </a:rPr>
              <a:t>). מיקום העובדים (מאיפה הם עובדים, איך הם פרוסים, האם עובדים מהבית?) וכלים המאפשרים ומעודדים זמינות ושיתוף הידע כמו </a:t>
            </a:r>
            <a:r>
              <a:rPr lang="he-IL" sz="1800" dirty="0" err="1">
                <a:effectLst/>
                <a:latin typeface="Aptos" panose="020B0004020202020204" pitchFamily="34" charset="0"/>
                <a:ea typeface="Aptos" panose="020B0004020202020204" pitchFamily="34" charset="0"/>
                <a:cs typeface="Arial" panose="020B0604020202020204" pitchFamily="34" charset="0"/>
              </a:rPr>
              <a:t>טכנלוגיות</a:t>
            </a:r>
            <a:r>
              <a:rPr lang="he-IL" sz="1800" dirty="0">
                <a:effectLst/>
                <a:latin typeface="Aptos" panose="020B0004020202020204" pitchFamily="34" charset="0"/>
                <a:ea typeface="Aptos" panose="020B0004020202020204" pitchFamily="34" charset="0"/>
                <a:cs typeface="Arial" panose="020B0604020202020204" pitchFamily="34" charset="0"/>
              </a:rPr>
              <a:t> </a:t>
            </a:r>
            <a:r>
              <a:rPr lang="he-IL" sz="1800" dirty="0" err="1">
                <a:effectLst/>
                <a:latin typeface="Aptos" panose="020B0004020202020204" pitchFamily="34" charset="0"/>
                <a:ea typeface="Aptos" panose="020B0004020202020204" pitchFamily="34" charset="0"/>
                <a:cs typeface="Arial" panose="020B0604020202020204" pitchFamily="34" charset="0"/>
              </a:rPr>
              <a:t>דיגטליות</a:t>
            </a:r>
            <a:r>
              <a:rPr lang="he-IL" sz="1800" dirty="0">
                <a:effectLst/>
                <a:latin typeface="Aptos" panose="020B0004020202020204" pitchFamily="34" charset="0"/>
                <a:ea typeface="Aptos" panose="020B0004020202020204" pitchFamily="34" charset="0"/>
                <a:cs typeface="Arial" panose="020B0604020202020204" pitchFamily="34" charset="0"/>
              </a:rPr>
              <a:t>.</a:t>
            </a:r>
          </a:p>
          <a:p>
            <a:pPr marL="0" marR="0" lvl="0" indent="0" algn="r" defTabSz="914400" rtl="1" eaLnBrk="1" fontAlgn="auto" latinLnBrk="0" hangingPunct="1">
              <a:lnSpc>
                <a:spcPct val="107000"/>
              </a:lnSpc>
              <a:spcBef>
                <a:spcPts val="0"/>
              </a:spcBef>
              <a:spcAft>
                <a:spcPts val="800"/>
              </a:spcAft>
              <a:buClrTx/>
              <a:buSzTx/>
              <a:buFontTx/>
              <a:buNone/>
              <a:tabLst/>
              <a:defRPr/>
            </a:pPr>
            <a:endParaRPr lang="he-IL" sz="18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r" defTabSz="914400" rtl="1" eaLnBrk="1" fontAlgn="auto" latinLnBrk="0" hangingPunct="1">
              <a:lnSpc>
                <a:spcPct val="107000"/>
              </a:lnSpc>
              <a:spcBef>
                <a:spcPts val="0"/>
              </a:spcBef>
              <a:spcAft>
                <a:spcPts val="800"/>
              </a:spcAft>
              <a:buClrTx/>
              <a:buSzTx/>
              <a:buFontTx/>
              <a:buNone/>
              <a:tabLst/>
              <a:defRPr/>
            </a:pPr>
            <a:r>
              <a:rPr lang="he-IL" sz="1800" dirty="0">
                <a:effectLst/>
                <a:latin typeface="Aptos" panose="020B0004020202020204" pitchFamily="34" charset="0"/>
                <a:ea typeface="Aptos" panose="020B0004020202020204" pitchFamily="34" charset="0"/>
                <a:cs typeface="Arial" panose="020B0604020202020204" pitchFamily="34" charset="0"/>
              </a:rPr>
              <a:t>לכן, החוקים כתבו מודל שהם משערים שתיאום ותקשורת באמצעות טכנולוגיה דיגיטלית משפיעים בצורה חיובית על קבלת החלטות ושיתוף ידע. שיתוף ידע באמצעות טכנולוגיה דיגיטלית משפיעה בצורה חיובית על קבלת החלטות. וקבלת החלטות ושיתוף ידע באמצעות טכנולוגיה דיגיטלית  משפיע בצורה חיובית על ביצועי העבודה.</a:t>
            </a:r>
          </a:p>
          <a:p>
            <a:pPr algn="r" rtl="1">
              <a:lnSpc>
                <a:spcPct val="107000"/>
              </a:lnSpc>
              <a:spcAft>
                <a:spcPts val="800"/>
              </a:spcAft>
            </a:pPr>
            <a:endParaRPr lang="he-IL"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 מה זה בעצם תיאם?</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תיאום הוא תהליך של ניהול וארגון פעולות בין יחידים או קבוצות לשם השגת מטרה משותפת. לדוגמה במהלך פיתוח אפליקציה חדשה, צוות ה </a:t>
            </a:r>
            <a:r>
              <a:rPr lang="en-US" sz="1800" dirty="0">
                <a:effectLst/>
                <a:latin typeface="Aptos" panose="020B0004020202020204" pitchFamily="34" charset="0"/>
                <a:ea typeface="Aptos" panose="020B0004020202020204" pitchFamily="34" charset="0"/>
                <a:cs typeface="Arial" panose="020B0604020202020204" pitchFamily="34" charset="0"/>
              </a:rPr>
              <a:t>QA </a:t>
            </a:r>
            <a:r>
              <a:rPr lang="he-IL" sz="1800" dirty="0">
                <a:effectLst/>
                <a:latin typeface="Aptos" panose="020B0004020202020204" pitchFamily="34" charset="0"/>
                <a:ea typeface="Aptos" panose="020B0004020202020204" pitchFamily="34" charset="0"/>
                <a:cs typeface="Arial" panose="020B0604020202020204" pitchFamily="34" charset="0"/>
              </a:rPr>
              <a:t> של חברה טכנולוגית פועלת בתיאום עם צוות הפיתוח.</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שיתוף ידע: המידע על בעיות ובאגים עובר בצורה שוטפת בין צוות ה </a:t>
            </a:r>
            <a:r>
              <a:rPr lang="en-US" sz="1800" dirty="0">
                <a:effectLst/>
                <a:latin typeface="Aptos" panose="020B0004020202020204" pitchFamily="34" charset="0"/>
                <a:ea typeface="Aptos" panose="020B0004020202020204" pitchFamily="34" charset="0"/>
                <a:cs typeface="Arial" panose="020B0604020202020204" pitchFamily="34" charset="0"/>
              </a:rPr>
              <a:t>QA</a:t>
            </a:r>
            <a:r>
              <a:rPr lang="he-IL" sz="1800" dirty="0">
                <a:effectLst/>
                <a:latin typeface="Aptos" panose="020B0004020202020204" pitchFamily="34" charset="0"/>
                <a:ea typeface="Aptos" panose="020B0004020202020204" pitchFamily="34" charset="0"/>
                <a:cs typeface="Arial" panose="020B0604020202020204" pitchFamily="34" charset="0"/>
              </a:rPr>
              <a:t> לצוות הפיתוח ע"י תוכנת </a:t>
            </a:r>
            <a:r>
              <a:rPr lang="en-US" sz="1800" dirty="0">
                <a:effectLst/>
                <a:latin typeface="Aptos" panose="020B0004020202020204" pitchFamily="34" charset="0"/>
                <a:ea typeface="Aptos" panose="020B0004020202020204" pitchFamily="34" charset="0"/>
                <a:cs typeface="Arial" panose="020B0604020202020204" pitchFamily="34" charset="0"/>
              </a:rPr>
              <a:t>Jira </a:t>
            </a:r>
            <a:r>
              <a:rPr lang="he-IL" sz="1800" dirty="0">
                <a:effectLst/>
                <a:latin typeface="Aptos" panose="020B0004020202020204" pitchFamily="34" charset="0"/>
                <a:ea typeface="Aptos" panose="020B0004020202020204" pitchFamily="34" charset="0"/>
                <a:cs typeface="Arial" panose="020B0604020202020204" pitchFamily="34" charset="0"/>
              </a:rPr>
              <a:t> של ניהול באגים.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קבלת החלטות: </a:t>
            </a:r>
            <a:r>
              <a:rPr lang="en-US" sz="1800" dirty="0">
                <a:effectLst/>
                <a:latin typeface="Aptos" panose="020B0004020202020204" pitchFamily="34" charset="0"/>
                <a:ea typeface="Aptos" panose="020B0004020202020204" pitchFamily="34" charset="0"/>
                <a:cs typeface="Arial" panose="020B0604020202020204" pitchFamily="34" charset="0"/>
              </a:rPr>
              <a:t>QA</a:t>
            </a:r>
            <a:r>
              <a:rPr lang="he-IL" sz="1800" dirty="0">
                <a:effectLst/>
                <a:latin typeface="Aptos" panose="020B0004020202020204" pitchFamily="34" charset="0"/>
                <a:ea typeface="Aptos" panose="020B0004020202020204" pitchFamily="34" charset="0"/>
                <a:cs typeface="Arial" panose="020B0604020202020204" pitchFamily="34" charset="0"/>
              </a:rPr>
              <a:t> מוציא דוחות סיום ובכך מאפשרת למנהל הפרויקט לקבל החלטות האם לשחרר את הגרסה החדשה.</a:t>
            </a:r>
          </a:p>
          <a:p>
            <a:pPr algn="r" rtl="1">
              <a:lnSpc>
                <a:spcPct val="107000"/>
              </a:lnSpc>
              <a:spcAft>
                <a:spcPts val="800"/>
              </a:spcAft>
            </a:pPr>
            <a:endParaRPr lang="he-IL"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endParaRPr lang="he-IL"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גם תקשורת חשובה! מדוע?</a:t>
            </a:r>
          </a:p>
          <a:p>
            <a:pPr algn="r" rtl="1">
              <a:lnSpc>
                <a:spcPct val="107000"/>
              </a:lnSpc>
              <a:spcAft>
                <a:spcPts val="800"/>
              </a:spcAft>
            </a:pPr>
            <a:r>
              <a:rPr lang="he-IL" sz="1800" dirty="0" err="1">
                <a:effectLst/>
                <a:latin typeface="Aptos" panose="020B0004020202020204" pitchFamily="34" charset="0"/>
                <a:ea typeface="Aptos" panose="020B0004020202020204" pitchFamily="34" charset="0"/>
                <a:cs typeface="Arial" panose="020B0604020202020204" pitchFamily="34" charset="0"/>
              </a:rPr>
              <a:t>לדגומה</a:t>
            </a:r>
            <a:r>
              <a:rPr lang="he-IL" sz="1800" dirty="0">
                <a:effectLst/>
                <a:latin typeface="Aptos" panose="020B0004020202020204" pitchFamily="34" charset="0"/>
                <a:ea typeface="Aptos" panose="020B0004020202020204" pitchFamily="34" charset="0"/>
                <a:cs typeface="Arial" panose="020B0604020202020204" pitchFamily="34" charset="0"/>
              </a:rPr>
              <a:t> כאשר ה </a:t>
            </a:r>
            <a:r>
              <a:rPr lang="en-US" sz="1800" dirty="0">
                <a:effectLst/>
                <a:latin typeface="Aptos" panose="020B0004020202020204" pitchFamily="34" charset="0"/>
                <a:ea typeface="Aptos" panose="020B0004020202020204" pitchFamily="34" charset="0"/>
                <a:cs typeface="Arial" panose="020B0604020202020204" pitchFamily="34" charset="0"/>
              </a:rPr>
              <a:t>QA </a:t>
            </a:r>
            <a:r>
              <a:rPr lang="he-IL" sz="1800" dirty="0">
                <a:effectLst/>
                <a:latin typeface="Aptos" panose="020B0004020202020204" pitchFamily="34" charset="0"/>
                <a:ea typeface="Aptos" panose="020B0004020202020204" pitchFamily="34" charset="0"/>
                <a:cs typeface="Arial" panose="020B0604020202020204" pitchFamily="34" charset="0"/>
              </a:rPr>
              <a:t> כותב בגירה 40 הודעות לצוות הפיתוח מה זה אומר לנו? שהתקשרות </a:t>
            </a:r>
            <a:r>
              <a:rPr lang="he-IL" sz="1800" dirty="0" err="1">
                <a:effectLst/>
                <a:latin typeface="Aptos" panose="020B0004020202020204" pitchFamily="34" charset="0"/>
                <a:ea typeface="Aptos" panose="020B0004020202020204" pitchFamily="34" charset="0"/>
                <a:cs typeface="Arial" panose="020B0604020202020204" pitchFamily="34" charset="0"/>
              </a:rPr>
              <a:t>בינהם</a:t>
            </a:r>
            <a:r>
              <a:rPr lang="he-IL" sz="1800" dirty="0">
                <a:effectLst/>
                <a:latin typeface="Aptos" panose="020B0004020202020204" pitchFamily="34" charset="0"/>
                <a:ea typeface="Aptos" panose="020B0004020202020204" pitchFamily="34" charset="0"/>
                <a:cs typeface="Arial" panose="020B0604020202020204" pitchFamily="34" charset="0"/>
              </a:rPr>
              <a:t> לא טובה. ולכן בשביל לתקן את זה אפשר לפתוח זום וצוות הפיתוח וצוות ה </a:t>
            </a:r>
            <a:r>
              <a:rPr lang="en-US" sz="1800" dirty="0" err="1">
                <a:effectLst/>
                <a:latin typeface="Aptos" panose="020B0004020202020204" pitchFamily="34" charset="0"/>
                <a:ea typeface="Aptos" panose="020B0004020202020204" pitchFamily="34" charset="0"/>
                <a:cs typeface="Arial" panose="020B0604020202020204" pitchFamily="34" charset="0"/>
              </a:rPr>
              <a:t>qa</a:t>
            </a:r>
            <a:r>
              <a:rPr lang="he-IL" sz="1800" dirty="0">
                <a:effectLst/>
                <a:latin typeface="Aptos" panose="020B0004020202020204" pitchFamily="34" charset="0"/>
                <a:ea typeface="Aptos" panose="020B0004020202020204" pitchFamily="34" charset="0"/>
                <a:cs typeface="Arial" panose="020B0604020202020204" pitchFamily="34" charset="0"/>
              </a:rPr>
              <a:t> יסבירו לצוות הפיתוח ובכך שיתוף הידע </a:t>
            </a:r>
            <a:r>
              <a:rPr lang="he-IL" sz="1800" dirty="0" err="1">
                <a:effectLst/>
                <a:latin typeface="Aptos" panose="020B0004020202020204" pitchFamily="34" charset="0"/>
                <a:ea typeface="Aptos" panose="020B0004020202020204" pitchFamily="34" charset="0"/>
                <a:cs typeface="Arial" panose="020B0604020202020204" pitchFamily="34" charset="0"/>
              </a:rPr>
              <a:t>וקבלטת</a:t>
            </a:r>
            <a:r>
              <a:rPr lang="he-IL" sz="1800" dirty="0">
                <a:effectLst/>
                <a:latin typeface="Aptos" panose="020B0004020202020204" pitchFamily="34" charset="0"/>
                <a:ea typeface="Aptos" panose="020B0004020202020204" pitchFamily="34" charset="0"/>
                <a:cs typeface="Arial" panose="020B0604020202020204" pitchFamily="34" charset="0"/>
              </a:rPr>
              <a:t> ההחלטות תהיה יותר טובה שיוביל לביצועי עבודה טובים יותר.</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11</a:t>
            </a:fld>
            <a:endParaRPr lang="he-IL"/>
          </a:p>
        </p:txBody>
      </p:sp>
    </p:spTree>
    <p:extLst>
      <p:ext uri="{BB962C8B-B14F-4D97-AF65-F5344CB8AC3E}">
        <p14:creationId xmlns:p14="http://schemas.microsoft.com/office/powerpoint/2010/main" val="3510387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ניב</a:t>
            </a:r>
          </a:p>
          <a:p>
            <a:pPr algn="r" rtl="1">
              <a:lnSpc>
                <a:spcPct val="107000"/>
              </a:lnSpc>
              <a:spcAft>
                <a:spcPts val="800"/>
              </a:spcAft>
            </a:pPr>
            <a:r>
              <a:rPr lang="he-IL" sz="1200" dirty="0">
                <a:effectLst/>
                <a:latin typeface="Aptos" panose="020B0004020202020204" pitchFamily="34" charset="0"/>
                <a:ea typeface="Aptos" panose="020B0004020202020204" pitchFamily="34" charset="0"/>
                <a:cs typeface="Arial" panose="020B0604020202020204" pitchFamily="34" charset="0"/>
              </a:rPr>
              <a:t>נתונים דמוגרפיים:</a:t>
            </a:r>
            <a:endParaRPr lang="en-US" sz="12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200" dirty="0">
                <a:effectLst/>
                <a:latin typeface="Aptos" panose="020B0004020202020204" pitchFamily="34" charset="0"/>
                <a:ea typeface="Aptos" panose="020B0004020202020204" pitchFamily="34" charset="0"/>
                <a:cs typeface="Arial" panose="020B0604020202020204" pitchFamily="34" charset="0"/>
              </a:rPr>
              <a:t>אין הבדל גדול בהתפלגות המגדרית עם 52% גברים ו 48% נשים. וכן 45% אין להם ילדים ו 62% בעלי תואר שני </a:t>
            </a:r>
            <a:r>
              <a:rPr lang="he-IL" sz="1200" dirty="0" err="1">
                <a:effectLst/>
                <a:latin typeface="Aptos" panose="020B0004020202020204" pitchFamily="34" charset="0"/>
                <a:ea typeface="Aptos" panose="020B0004020202020204" pitchFamily="34" charset="0"/>
                <a:cs typeface="Arial" panose="020B0604020202020204" pitchFamily="34" charset="0"/>
              </a:rPr>
              <a:t>וכ</a:t>
            </a:r>
            <a:r>
              <a:rPr lang="he-IL" sz="1200" dirty="0">
                <a:effectLst/>
                <a:latin typeface="Aptos" panose="020B0004020202020204" pitchFamily="34" charset="0"/>
                <a:ea typeface="Aptos" panose="020B0004020202020204" pitchFamily="34" charset="0"/>
                <a:cs typeface="Arial" panose="020B0604020202020204" pitchFamily="34" charset="0"/>
              </a:rPr>
              <a:t> 81% </a:t>
            </a:r>
            <a:r>
              <a:rPr lang="he-IL" sz="1200" dirty="0" err="1">
                <a:effectLst/>
                <a:latin typeface="Aptos" panose="020B0004020202020204" pitchFamily="34" charset="0"/>
                <a:ea typeface="Aptos" panose="020B0004020202020204" pitchFamily="34" charset="0"/>
                <a:cs typeface="Arial" panose="020B0604020202020204" pitchFamily="34" charset="0"/>
              </a:rPr>
              <a:t>מהתשתפים</a:t>
            </a:r>
            <a:r>
              <a:rPr lang="he-IL" sz="1200" dirty="0">
                <a:effectLst/>
                <a:latin typeface="Aptos" panose="020B0004020202020204" pitchFamily="34" charset="0"/>
                <a:ea typeface="Aptos" panose="020B0004020202020204" pitchFamily="34" charset="0"/>
                <a:cs typeface="Arial" panose="020B0604020202020204" pitchFamily="34" charset="0"/>
              </a:rPr>
              <a:t> מחזיקים בתפקיד של מנהלים.</a:t>
            </a:r>
          </a:p>
          <a:p>
            <a:endParaRPr lang="he-IL" dirty="0"/>
          </a:p>
          <a:p>
            <a:r>
              <a:rPr lang="he-IL" dirty="0"/>
              <a:t>בקרות: גיל, מספר הילדים בבית והשכלה לבדוק האם זה משפיעה על ביצועי העבודה שלנו (</a:t>
            </a:r>
            <a:r>
              <a:rPr lang="en-US" dirty="0"/>
              <a:t> </a:t>
            </a:r>
            <a:r>
              <a:rPr lang="he-IL" dirty="0"/>
              <a:t>על </a:t>
            </a:r>
            <a:r>
              <a:rPr lang="he-IL" dirty="0" err="1"/>
              <a:t>התתוצאות</a:t>
            </a:r>
            <a:r>
              <a:rPr lang="he-IL" dirty="0"/>
              <a:t>)</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12</a:t>
            </a:fld>
            <a:endParaRPr lang="he-IL"/>
          </a:p>
        </p:txBody>
      </p:sp>
    </p:spTree>
    <p:extLst>
      <p:ext uri="{BB962C8B-B14F-4D97-AF65-F5344CB8AC3E}">
        <p14:creationId xmlns:p14="http://schemas.microsoft.com/office/powerpoint/2010/main" val="4129583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ניב</a:t>
            </a:r>
            <a:br>
              <a:rPr lang="en-US" dirty="0"/>
            </a:br>
            <a:r>
              <a:rPr lang="he-IL" dirty="0"/>
              <a:t>6 השערות אושרו ונמצא קשר חיובי חזק חוץ מהשערה השלישית שאינה אוששה ואינו נמצא קשר חיובי.</a:t>
            </a:r>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כלומר  </a:t>
            </a:r>
            <a:r>
              <a:rPr lang="he-IL" b="1" dirty="0">
                <a:solidFill>
                  <a:schemeClr val="tx1"/>
                </a:solidFill>
                <a:latin typeface="David" panose="020E0502060401010101" pitchFamily="34" charset="-79"/>
                <a:cs typeface="David" panose="020E0502060401010101" pitchFamily="34" charset="-79"/>
              </a:rPr>
              <a:t>תקשורת באמצעות טכנולוגיה דיגיטלית אינה משפיעה בצורה חיובית על קבלת החלטות.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1" dirty="0">
                <a:solidFill>
                  <a:schemeClr val="tx1"/>
                </a:solidFill>
                <a:latin typeface="David" panose="020E0502060401010101" pitchFamily="34" charset="-79"/>
                <a:cs typeface="David" panose="020E0502060401010101" pitchFamily="34" charset="-79"/>
              </a:rPr>
              <a:t>הסבר אפשרי לתוצאות אלו טמון במודל ההון החברתי, המקשר בין קשרים חברתיים לשיתוף ידע ויעילות בעבודה, וטכנולוגיה משפרת קשרים חברתיים במקום העבודה. </a:t>
            </a:r>
          </a:p>
          <a:p>
            <a:endParaRPr lang="he-IL" dirty="0"/>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13</a:t>
            </a:fld>
            <a:endParaRPr lang="he-IL"/>
          </a:p>
        </p:txBody>
      </p:sp>
    </p:spTree>
    <p:extLst>
      <p:ext uri="{BB962C8B-B14F-4D97-AF65-F5344CB8AC3E}">
        <p14:creationId xmlns:p14="http://schemas.microsoft.com/office/powerpoint/2010/main" val="3086467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ניב</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14</a:t>
            </a:fld>
            <a:endParaRPr lang="he-IL"/>
          </a:p>
        </p:txBody>
      </p:sp>
    </p:spTree>
    <p:extLst>
      <p:ext uri="{BB962C8B-B14F-4D97-AF65-F5344CB8AC3E}">
        <p14:creationId xmlns:p14="http://schemas.microsoft.com/office/powerpoint/2010/main" val="19348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ניב</a:t>
            </a:r>
            <a:br>
              <a:rPr lang="en-US" dirty="0"/>
            </a:br>
            <a:r>
              <a:rPr lang="he-IL" dirty="0"/>
              <a:t>במשתני הבקרה מצאו שגיל והשכלה יש להם השפעה</a:t>
            </a:r>
            <a:r>
              <a:rPr lang="en-US" dirty="0"/>
              <a:t> </a:t>
            </a:r>
            <a:r>
              <a:rPr lang="he-IL" dirty="0"/>
              <a:t> משמעותית על ביצועים בעבודה.</a:t>
            </a:r>
          </a:p>
          <a:p>
            <a:r>
              <a:rPr lang="he-IL" dirty="0"/>
              <a:t>כי נגרם בגלל שרוב האנשים שענו על הסקר הם בעלי תואר שני והם בגלאי של 65+ ולכן יש להם יותר ידע לארגון ולכן זה משפיעה על ביצועי העבודה של האגון.</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15</a:t>
            </a:fld>
            <a:endParaRPr lang="he-IL"/>
          </a:p>
        </p:txBody>
      </p:sp>
    </p:spTree>
    <p:extLst>
      <p:ext uri="{BB962C8B-B14F-4D97-AF65-F5344CB8AC3E}">
        <p14:creationId xmlns:p14="http://schemas.microsoft.com/office/powerpoint/2010/main" val="3609940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עדי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16</a:t>
            </a:fld>
            <a:endParaRPr lang="he-IL"/>
          </a:p>
        </p:txBody>
      </p:sp>
    </p:spTree>
    <p:extLst>
      <p:ext uri="{BB962C8B-B14F-4D97-AF65-F5344CB8AC3E}">
        <p14:creationId xmlns:p14="http://schemas.microsoft.com/office/powerpoint/2010/main" val="954331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עדי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17</a:t>
            </a:fld>
            <a:endParaRPr lang="he-IL"/>
          </a:p>
        </p:txBody>
      </p:sp>
    </p:spTree>
    <p:extLst>
      <p:ext uri="{BB962C8B-B14F-4D97-AF65-F5344CB8AC3E}">
        <p14:creationId xmlns:p14="http://schemas.microsoft.com/office/powerpoint/2010/main" val="350277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רון</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18</a:t>
            </a:fld>
            <a:endParaRPr lang="he-IL"/>
          </a:p>
        </p:txBody>
      </p:sp>
    </p:spTree>
    <p:extLst>
      <p:ext uri="{BB962C8B-B14F-4D97-AF65-F5344CB8AC3E}">
        <p14:creationId xmlns:p14="http://schemas.microsoft.com/office/powerpoint/2010/main" val="2405373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רון</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19</a:t>
            </a:fld>
            <a:endParaRPr lang="he-IL"/>
          </a:p>
        </p:txBody>
      </p:sp>
    </p:spTree>
    <p:extLst>
      <p:ext uri="{BB962C8B-B14F-4D97-AF65-F5344CB8AC3E}">
        <p14:creationId xmlns:p14="http://schemas.microsoft.com/office/powerpoint/2010/main" val="225249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רועי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2</a:t>
            </a:fld>
            <a:endParaRPr lang="he-IL"/>
          </a:p>
        </p:txBody>
      </p:sp>
    </p:spTree>
    <p:extLst>
      <p:ext uri="{BB962C8B-B14F-4D97-AF65-F5344CB8AC3E}">
        <p14:creationId xmlns:p14="http://schemas.microsoft.com/office/powerpoint/2010/main" val="4171020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רון</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20</a:t>
            </a:fld>
            <a:endParaRPr lang="he-IL"/>
          </a:p>
        </p:txBody>
      </p:sp>
    </p:spTree>
    <p:extLst>
      <p:ext uri="{BB962C8B-B14F-4D97-AF65-F5344CB8AC3E}">
        <p14:creationId xmlns:p14="http://schemas.microsoft.com/office/powerpoint/2010/main" val="1678717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רון</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21</a:t>
            </a:fld>
            <a:endParaRPr lang="he-IL"/>
          </a:p>
        </p:txBody>
      </p:sp>
    </p:spTree>
    <p:extLst>
      <p:ext uri="{BB962C8B-B14F-4D97-AF65-F5344CB8AC3E}">
        <p14:creationId xmlns:p14="http://schemas.microsoft.com/office/powerpoint/2010/main" val="3188316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רון</a:t>
            </a:r>
            <a:br>
              <a:rPr lang="en-US" dirty="0"/>
            </a:br>
            <a:br>
              <a:rPr lang="en-US" dirty="0"/>
            </a:br>
            <a:r>
              <a:rPr lang="he-IL" dirty="0"/>
              <a:t>כדי לעודד עובדים להשתמש בטכנולוגיות דיגיטליות לשיתוף ידע באופן אפקטיבי יותר, ניתן לנקוט במספר אסטרטגיות:</a:t>
            </a:r>
          </a:p>
          <a:p>
            <a:endParaRPr lang="he-IL" dirty="0"/>
          </a:p>
          <a:p>
            <a:r>
              <a:rPr lang="he-IL" dirty="0"/>
              <a:t>1. הדרכה והכשרה:</a:t>
            </a:r>
          </a:p>
          <a:p>
            <a:r>
              <a:rPr lang="he-IL" dirty="0"/>
              <a:t>   - ספק הדרכות מקיפות על השימוש בטכנולוגיות הדיגיטליות הזמינות.</a:t>
            </a:r>
          </a:p>
          <a:p>
            <a:r>
              <a:rPr lang="he-IL" dirty="0"/>
              <a:t>   - הקפד להסביר את היתרונות של השימוש בכלים אלו והצג דוגמאות מעשיות.</a:t>
            </a:r>
          </a:p>
          <a:p>
            <a:endParaRPr lang="he-IL" dirty="0"/>
          </a:p>
          <a:p>
            <a:r>
              <a:rPr lang="he-IL" dirty="0"/>
              <a:t>2. תמריצים והכרה:</a:t>
            </a:r>
          </a:p>
          <a:p>
            <a:r>
              <a:rPr lang="he-IL" dirty="0"/>
              <a:t>   - הצע תמריצים לעובדים שמשתמשים בטכנולוגיות דיגיטליות לשיתוף ידע.</a:t>
            </a:r>
          </a:p>
          <a:p>
            <a:r>
              <a:rPr lang="he-IL" dirty="0"/>
              <a:t>   - הכרה ציבורית בעובדים שמובילים בשימוש בכלים הדיגיטליים.</a:t>
            </a:r>
          </a:p>
          <a:p>
            <a:endParaRPr lang="he-IL" dirty="0"/>
          </a:p>
          <a:p>
            <a:r>
              <a:rPr lang="he-IL" dirty="0"/>
              <a:t>3. תמיכה טכנית:</a:t>
            </a:r>
          </a:p>
          <a:p>
            <a:r>
              <a:rPr lang="he-IL" dirty="0"/>
              <a:t>   - ספק תמיכה טכנית זמינה לעובדים שנתקלים בקשיים בשימוש בטכנולוגיות הדיגיטליות.</a:t>
            </a:r>
          </a:p>
          <a:p>
            <a:r>
              <a:rPr lang="he-IL" dirty="0"/>
              <a:t>   - הקם מערכת תמיכה טכנית שמסייעת לפתרון בעיות באופן מהיר ויעיל.</a:t>
            </a:r>
          </a:p>
          <a:p>
            <a:endParaRPr lang="he-IL" dirty="0"/>
          </a:p>
          <a:p>
            <a:r>
              <a:rPr lang="he-IL" dirty="0"/>
              <a:t>4. פלטפורמות ידידותיות למשתמש:</a:t>
            </a:r>
          </a:p>
          <a:p>
            <a:r>
              <a:rPr lang="he-IL" dirty="0"/>
              <a:t>   - ודא שהפלטפורמות הדיגיטליות הן ידידותיות למשתמש ואינטואיטיביות לשימוש.</a:t>
            </a:r>
          </a:p>
          <a:p>
            <a:r>
              <a:rPr lang="he-IL" dirty="0"/>
              <a:t>   - חשוב שהממשק יהיה נגיש ונוח כדי להקל על תהליך השיתוף.</a:t>
            </a:r>
          </a:p>
          <a:p>
            <a:endParaRPr lang="he-IL" dirty="0"/>
          </a:p>
          <a:p>
            <a:r>
              <a:rPr lang="he-IL" dirty="0"/>
              <a:t>5. תרבות ארגונית תומכת:</a:t>
            </a:r>
          </a:p>
          <a:p>
            <a:r>
              <a:rPr lang="he-IL" dirty="0"/>
              <a:t>   - בנה תרבות ארגונית שמעודדת שיתוף ידע ושיתוף פעולה.</a:t>
            </a:r>
          </a:p>
          <a:p>
            <a:r>
              <a:rPr lang="he-IL" dirty="0"/>
              <a:t>   - תמוך בשיתוף ידע כערך ארגוני חשוב וחלק מהחזון הארגוני.</a:t>
            </a:r>
          </a:p>
          <a:p>
            <a:endParaRPr lang="he-IL" dirty="0"/>
          </a:p>
          <a:p>
            <a:r>
              <a:rPr lang="he-IL" dirty="0"/>
              <a:t>6. מנהיגות ודוגמה אישית:</a:t>
            </a:r>
          </a:p>
          <a:p>
            <a:r>
              <a:rPr lang="he-IL" dirty="0"/>
              <a:t>   - מנהלים ובכירים צריכים לשמש דוגמה אישית ולהשתמש בטכנולוגיות לשיתוף ידע.</a:t>
            </a:r>
          </a:p>
          <a:p>
            <a:r>
              <a:rPr lang="he-IL" dirty="0"/>
              <a:t>   - הראה מחויבות לנושא על ידי שיתוף ידע באופן פעיל ומתמיד.</a:t>
            </a:r>
          </a:p>
          <a:p>
            <a:endParaRPr lang="he-IL" dirty="0"/>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22</a:t>
            </a:fld>
            <a:endParaRPr lang="he-IL"/>
          </a:p>
        </p:txBody>
      </p:sp>
    </p:spTree>
    <p:extLst>
      <p:ext uri="{BB962C8B-B14F-4D97-AF65-F5344CB8AC3E}">
        <p14:creationId xmlns:p14="http://schemas.microsoft.com/office/powerpoint/2010/main" val="366517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pPr>
            <a:r>
              <a:rPr lang="he-IL" dirty="0"/>
              <a:t>ניב</a:t>
            </a:r>
            <a:br>
              <a:rPr lang="en-US" dirty="0"/>
            </a:br>
            <a:r>
              <a:rPr lang="he-IL" sz="1800" dirty="0">
                <a:effectLst/>
                <a:latin typeface="Aptos" panose="020B0004020202020204" pitchFamily="34" charset="0"/>
                <a:ea typeface="Aptos" panose="020B0004020202020204" pitchFamily="34" charset="0"/>
                <a:cs typeface="Arial" panose="020B0604020202020204" pitchFamily="34" charset="0"/>
              </a:rPr>
              <a:t>השאלה השנייה שואלת האם יש סיכונים או אפילו חסרונות כאשר אנחנו מגבירים את השימוש בטכנולוגיה דיגיטלית לתקשורת ושיתוף הידע?</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ישנם מספר סיכונים וחסרונות פוטנציאליים בהגברת השימוש בטכנולוגיות דיגיטליות לתקשורת ושיתוף ידע בארגונים:</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סיכוני אבטחת מידע: </a:t>
            </a:r>
            <a:r>
              <a:rPr lang="he-IL" sz="1800" dirty="0">
                <a:effectLst/>
                <a:latin typeface="Aptos" panose="020B0004020202020204" pitchFamily="34" charset="0"/>
                <a:ea typeface="Aptos" panose="020B0004020202020204" pitchFamily="34" charset="0"/>
                <a:cs typeface="Arial" panose="020B0604020202020204" pitchFamily="34" charset="0"/>
              </a:rPr>
              <a:t>שימוש בטכנולוגיה דיגיטלית  יכול לגרום לחשיפה של מידע רגיש לתקיפות סייבר , ודליפת נתונים כתוצאה מגשיה לא מורשית</a:t>
            </a:r>
          </a:p>
          <a:p>
            <a:pPr algn="r" rtl="1">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עומס מידע: </a:t>
            </a:r>
            <a:r>
              <a:rPr lang="he-IL" sz="1800" dirty="0">
                <a:effectLst/>
                <a:latin typeface="Aptos" panose="020B0004020202020204" pitchFamily="34" charset="0"/>
                <a:ea typeface="Aptos" panose="020B0004020202020204" pitchFamily="34" charset="0"/>
                <a:cs typeface="Arial" panose="020B0604020202020204" pitchFamily="34" charset="0"/>
              </a:rPr>
              <a:t>הגברת השימוש ב בטכנולוגיה דיגיטלית  יכול לגרום להצפה של מידע שיכול להכביד על העובדים וכן קושי במציאת מידע רלוונטי בתוך כמות גדולה של מידע</a:t>
            </a:r>
          </a:p>
          <a:p>
            <a:pPr algn="r" rtl="1">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עלויות והטמעה: </a:t>
            </a:r>
            <a:r>
              <a:rPr lang="he-IL" sz="1800" dirty="0">
                <a:effectLst/>
                <a:latin typeface="Aptos" panose="020B0004020202020204" pitchFamily="34" charset="0"/>
                <a:ea typeface="Aptos" panose="020B0004020202020204" pitchFamily="34" charset="0"/>
                <a:cs typeface="Arial" panose="020B0604020202020204" pitchFamily="34" charset="0"/>
              </a:rPr>
              <a:t>הגברת השימוש ב בטכנולוגיה דיגיטלית  יכול להיות לנו עליות כספיות גבוהות בהטמעת הטכנולוגיה וכן דרישה לזמן ומשאבים לתהליך שכולל הכשרה ותמיכה טכנית.</a:t>
            </a:r>
          </a:p>
          <a:p>
            <a:pPr algn="r" rtl="1">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תלות בטכנולוגיה: </a:t>
            </a:r>
            <a:r>
              <a:rPr lang="he-IL" sz="1800" dirty="0">
                <a:effectLst/>
                <a:latin typeface="Aptos" panose="020B0004020202020204" pitchFamily="34" charset="0"/>
                <a:ea typeface="Aptos" panose="020B0004020202020204" pitchFamily="34" charset="0"/>
                <a:cs typeface="Arial" panose="020B0604020202020204" pitchFamily="34" charset="0"/>
              </a:rPr>
              <a:t>הגברת השימוש ב בטכנולוגיה דיגיטלית  יכול לגרום לתקלות טכניות שעלולות לשבש את התקשרות והמידע. בנוסף קיים גם  צורך בתחזוקה ועדכונים שוטפים של הטכנולוגיה.</a:t>
            </a:r>
          </a:p>
          <a:p>
            <a:pPr algn="r" rtl="1">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עמידה בפני שינויים: </a:t>
            </a:r>
            <a:r>
              <a:rPr lang="he-IL" sz="1800" dirty="0">
                <a:effectLst/>
                <a:latin typeface="Aptos" panose="020B0004020202020204" pitchFamily="34" charset="0"/>
                <a:ea typeface="Aptos" panose="020B0004020202020204" pitchFamily="34" charset="0"/>
                <a:cs typeface="Arial" panose="020B0604020202020204" pitchFamily="34" charset="0"/>
              </a:rPr>
              <a:t>יש צורך בלמידה והסתגלות לטכנולוגיות החדשות וכן יש כאלה שעשויים להתנגד לעבור לטכנולוגיה החדשה .</a:t>
            </a:r>
          </a:p>
          <a:p>
            <a:pPr algn="r" rtl="1">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אינטראקציה אנושית: </a:t>
            </a:r>
            <a:r>
              <a:rPr lang="he-IL" sz="1800" dirty="0">
                <a:effectLst/>
                <a:latin typeface="Aptos" panose="020B0004020202020204" pitchFamily="34" charset="0"/>
                <a:ea typeface="Aptos" panose="020B0004020202020204" pitchFamily="34" charset="0"/>
                <a:cs typeface="Arial" panose="020B0604020202020204" pitchFamily="34" charset="0"/>
              </a:rPr>
              <a:t>הגברת השימוש ב בטכנולוגיה דיגיטלית   גורם להפחתת האינטראקציות האישית בין העובדים שיכול לגרום לפגיעה בתקשורת הבין אישי.</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r>
              <a:rPr lang="he-IL" dirty="0"/>
              <a:t>1. סיכוני אבטחת מידע:</a:t>
            </a:r>
          </a:p>
          <a:p>
            <a:r>
              <a:rPr lang="he-IL" dirty="0"/>
              <a:t>   - חשיפת מידע רגיש: שימוש בטכנולוגיות דיגיטליות יכול לחשוף מידע רגיש לתקיפות סייבר.</a:t>
            </a:r>
          </a:p>
          <a:p>
            <a:r>
              <a:rPr lang="he-IL" dirty="0"/>
              <a:t>   - דליפות נתונים: גישה לא מורשית למידע יכולה להוביל לדליפת נתונים חשובים.</a:t>
            </a:r>
          </a:p>
          <a:p>
            <a:endParaRPr lang="he-IL" dirty="0"/>
          </a:p>
          <a:p>
            <a:r>
              <a:rPr lang="he-IL" dirty="0"/>
              <a:t>2. עומס מידע:</a:t>
            </a:r>
          </a:p>
          <a:p>
            <a:r>
              <a:rPr lang="he-IL" dirty="0"/>
              <a:t>   - הצפה במידע: ריבוי המידע יכול לגרום לעובדים להרגיש מוצפים ולא לדעת מה חשוב.</a:t>
            </a:r>
          </a:p>
          <a:p>
            <a:r>
              <a:rPr lang="he-IL" dirty="0"/>
              <a:t>   - קושי במציאת מידע רלוונטי: כמות גדולה של מידע יכולה להקשות על מציאת המידע הנחוץ בזמן.</a:t>
            </a:r>
          </a:p>
          <a:p>
            <a:endParaRPr lang="he-IL" dirty="0"/>
          </a:p>
          <a:p>
            <a:r>
              <a:rPr lang="he-IL" dirty="0"/>
              <a:t>3. תלות בטכנולוגיה:</a:t>
            </a:r>
          </a:p>
          <a:p>
            <a:r>
              <a:rPr lang="he-IL" dirty="0"/>
              <a:t>   - תקלות טכניות: תקלות בטכנולוגיה עלולות לשבש את זרימת המידע ואת התקשורת.</a:t>
            </a:r>
          </a:p>
          <a:p>
            <a:r>
              <a:rPr lang="he-IL" dirty="0"/>
              <a:t>   - צורך בתחזוקה ועדכונים: הטכנולוגיות דורשות תחזוקה ועדכונים שוטפים.</a:t>
            </a:r>
          </a:p>
          <a:p>
            <a:endParaRPr lang="he-IL" dirty="0"/>
          </a:p>
          <a:p>
            <a:r>
              <a:rPr lang="he-IL" dirty="0"/>
              <a:t>4. עלויות והטמעה:</a:t>
            </a:r>
          </a:p>
          <a:p>
            <a:r>
              <a:rPr lang="he-IL" dirty="0"/>
              <a:t>   - עלויות כספיות: הטמעת טכנולוגיות חדשות יכולה להיות יקרה.</a:t>
            </a:r>
          </a:p>
          <a:p>
            <a:r>
              <a:rPr lang="he-IL" dirty="0"/>
              <a:t>   - זמן ומשאבים: תהליך ההטמעה דורש זמן ומשאבים, כולל הכשרות ותמיכה טכנית.</a:t>
            </a:r>
          </a:p>
          <a:p>
            <a:endParaRPr lang="he-IL" dirty="0"/>
          </a:p>
          <a:p>
            <a:r>
              <a:rPr lang="he-IL" dirty="0"/>
              <a:t>5. עמידה בפני שינויים:</a:t>
            </a:r>
          </a:p>
          <a:p>
            <a:r>
              <a:rPr lang="he-IL" dirty="0"/>
              <a:t>   - התנגדות לשינוי: חלק מהעובדים עשויים להתנגד לשינויים ולעבור לטכנולוגיות חדשות.</a:t>
            </a:r>
          </a:p>
          <a:p>
            <a:r>
              <a:rPr lang="he-IL" dirty="0"/>
              <a:t>   - עקומת למידה: מעבר לטכנולוגיות חדשות דורש למידה והסתגלות שעשויות להיות קשות לחלק מהעובדים.</a:t>
            </a:r>
          </a:p>
          <a:p>
            <a:endParaRPr lang="he-IL" dirty="0"/>
          </a:p>
          <a:p>
            <a:r>
              <a:rPr lang="he-IL" dirty="0"/>
              <a:t>6. אינטראקציה אנושית:</a:t>
            </a:r>
          </a:p>
          <a:p>
            <a:r>
              <a:rPr lang="he-IL" dirty="0"/>
              <a:t>   - הפחתת אינטראקציה פנים-אל-פנים: שימוש מוגבר בטכנולוגיות עלול להפחית את האינטראקציות האישיות בין העובדים.</a:t>
            </a:r>
          </a:p>
          <a:p>
            <a:r>
              <a:rPr lang="he-IL" dirty="0"/>
              <a:t>   - תלות בטכנולוגיה במקום תקשורת ישירה: תלות יתר בטכנולוגיות עלולה לפגוע בכישורי התקשורת הבין-אישיים.</a:t>
            </a:r>
          </a:p>
          <a:p>
            <a:endParaRPr lang="he-IL" dirty="0"/>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23</a:t>
            </a:fld>
            <a:endParaRPr lang="he-IL"/>
          </a:p>
        </p:txBody>
      </p:sp>
    </p:spTree>
    <p:extLst>
      <p:ext uri="{BB962C8B-B14F-4D97-AF65-F5344CB8AC3E}">
        <p14:creationId xmlns:p14="http://schemas.microsoft.com/office/powerpoint/2010/main" val="584672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ניב:</a:t>
            </a:r>
            <a:br>
              <a:rPr lang="en-US" sz="1800" dirty="0">
                <a:effectLst/>
                <a:latin typeface="Aptos" panose="020B0004020202020204" pitchFamily="34" charset="0"/>
                <a:ea typeface="Aptos" panose="020B0004020202020204" pitchFamily="34" charset="0"/>
                <a:cs typeface="Arial" panose="020B0604020202020204" pitchFamily="34" charset="0"/>
              </a:rPr>
            </a:br>
            <a:r>
              <a:rPr lang="he-IL" sz="1800" dirty="0">
                <a:effectLst/>
                <a:latin typeface="Aptos" panose="020B0004020202020204" pitchFamily="34" charset="0"/>
                <a:ea typeface="Aptos" panose="020B0004020202020204" pitchFamily="34" charset="0"/>
                <a:cs typeface="Arial" panose="020B0604020202020204" pitchFamily="34" charset="0"/>
              </a:rPr>
              <a:t>השאלה שלישיות שואלת איך משפיע המעבר לעבודה מרחוק על תהליכי שיתוף ידע וקבלת החלטות?</a:t>
            </a:r>
          </a:p>
          <a:p>
            <a:pPr algn="r" rtl="1">
              <a:lnSpc>
                <a:spcPct val="107000"/>
              </a:lnSpc>
              <a:spcAft>
                <a:spcPts val="800"/>
              </a:spcAft>
            </a:pPr>
            <a:endParaRPr lang="he-IL"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בשביל לענות על זה נבין קודם כל </a:t>
            </a: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מה זה אומר עבודה וירטואלית או כמו שאומרים "עבודה מרחוק" , זה בעצם עובדים שלא מגיעים למקום העבודה- הם לא מחוברים לארגון. יש ריחוק פיזי בינם לבין הארגון. שזו שיטה מאוד פופולרית בארה"ב משנות ה-90. עבודה וירטואלית קשורה מאוד לניהול ידע ושיתוף ידע, ולכן כלים של ניהול ידע יכולים מאוד לסייע במתן אפשרות לעובדים להיות רחוק אבל להרגיש ולהיות חלק מהארגון.</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ואם יש עובד וירטואלי – הוא בעצם לא מגיע לארגון ועקומת הלמידה שלו לגבי התנהלות בארגון תהיה מאוד ארוכה והוא עלול לעשות טעויות רבות. לכן ניתן להצמיד לו מנטור, שלא בהכרח יהיה פיזי- ייתן ייעץ בטלפון </a:t>
            </a:r>
            <a:r>
              <a:rPr lang="he-IL" sz="1800" dirty="0" err="1">
                <a:effectLst/>
                <a:latin typeface="Aptos" panose="020B0004020202020204" pitchFamily="34" charset="0"/>
                <a:ea typeface="Aptos" panose="020B0004020202020204" pitchFamily="34" charset="0"/>
                <a:cs typeface="Arial" panose="020B0604020202020204" pitchFamily="34" charset="0"/>
              </a:rPr>
              <a:t>וכו</a:t>
            </a:r>
            <a:r>
              <a:rPr lang="he-IL" sz="1800" dirty="0">
                <a:effectLst/>
                <a:latin typeface="Aptos" panose="020B0004020202020204" pitchFamily="34" charset="0"/>
                <a:ea typeface="Aptos" panose="020B0004020202020204" pitchFamily="34" charset="0"/>
                <a:cs typeface="Arial" panose="020B0604020202020204" pitchFamily="34" charset="0"/>
              </a:rPr>
              <a:t>'. זה ימזער מאוד את עקומת הלמידה של העובד.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המעבר לעבודה מרחוק משפיע בצורה חיוביות וגם שלילית על תהליכי שיתוף ידע וקבלת החלטות בארגונים במספר דרכים:</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u="sng" dirty="0">
                <a:effectLst/>
                <a:latin typeface="Aptos" panose="020B0004020202020204" pitchFamily="34" charset="0"/>
                <a:ea typeface="Aptos" panose="020B0004020202020204" pitchFamily="34" charset="0"/>
                <a:cs typeface="Arial" panose="020B0604020202020204" pitchFamily="34" charset="0"/>
              </a:rPr>
              <a:t>השפעות חיוביות:</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נגישות וזמינות מידע:</a:t>
            </a:r>
            <a:r>
              <a:rPr lang="he-IL" sz="1800" dirty="0">
                <a:effectLst/>
                <a:latin typeface="Aptos" panose="020B0004020202020204" pitchFamily="34" charset="0"/>
                <a:ea typeface="Aptos" panose="020B0004020202020204" pitchFamily="34" charset="0"/>
                <a:cs typeface="Arial" panose="020B0604020202020204" pitchFamily="34" charset="0"/>
              </a:rPr>
              <a:t> המעבר לעבודה מרחוק בעזרת טכנולוגיות דיגיטליות מאפשרות גישה מהירה לנתונים בכל מקום ובכל זמן שנוח לנו ללא תורך בתיאום. ניתן לדוגמה לשתף מידע באמצעות ענן.</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הפחת עומס במשרד:</a:t>
            </a:r>
            <a:r>
              <a:rPr lang="he-IL" sz="1800" dirty="0">
                <a:effectLst/>
                <a:latin typeface="Aptos" panose="020B0004020202020204" pitchFamily="34" charset="0"/>
                <a:ea typeface="Aptos" panose="020B0004020202020204" pitchFamily="34" charset="0"/>
                <a:cs typeface="Arial" panose="020B0604020202020204" pitchFamily="34" charset="0"/>
              </a:rPr>
              <a:t> המעבר לעבודה מרחוק גורמת להפחתת הצורך בפגישות פיזיות ובכך מפנה זמן לעובדים להתמקד במשימות ובפיתוח הידע המקצועי שלהם ושל הארגון כולו.</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תיעוד ושקיפות: </a:t>
            </a:r>
            <a:r>
              <a:rPr lang="he-IL" sz="1800" dirty="0">
                <a:effectLst/>
                <a:latin typeface="Aptos" panose="020B0004020202020204" pitchFamily="34" charset="0"/>
                <a:ea typeface="Aptos" panose="020B0004020202020204" pitchFamily="34" charset="0"/>
                <a:cs typeface="Arial" panose="020B0604020202020204" pitchFamily="34" charset="0"/>
              </a:rPr>
              <a:t>המעבר לעבודה מרחוק מאפשרת תיעוד כל תהליכי העבודה והחלטות ובכך ניתן לעקוב אחרי התהליכים ולשפר אותם.</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u="sng" dirty="0">
                <a:effectLst/>
                <a:latin typeface="Aptos" panose="020B0004020202020204" pitchFamily="34" charset="0"/>
                <a:ea typeface="Aptos" panose="020B0004020202020204" pitchFamily="34" charset="0"/>
                <a:cs typeface="Arial" panose="020B0604020202020204" pitchFamily="34" charset="0"/>
              </a:rPr>
              <a:t>השפעות שליליות:</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ניהול ידע וריכוז מידע</a:t>
            </a:r>
            <a:r>
              <a:rPr lang="he-IL" sz="1800" dirty="0">
                <a:effectLst/>
                <a:latin typeface="Aptos" panose="020B0004020202020204" pitchFamily="34" charset="0"/>
                <a:ea typeface="Aptos" panose="020B0004020202020204" pitchFamily="34" charset="0"/>
                <a:cs typeface="Arial" panose="020B0604020202020204" pitchFamily="34" charset="0"/>
              </a:rPr>
              <a:t> המעבר לעבודה מרחוק  יכול לגרום לשיתוף יתר של מידע שיכול להוביל להצפה במידע וקושי בריכוז ושימור הידע מרחוק בצורה מסודרת ונגישה.</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אתגרי תקשורת ותיאום</a:t>
            </a:r>
            <a:r>
              <a:rPr lang="he-IL" sz="1800" dirty="0">
                <a:effectLst/>
                <a:latin typeface="Aptos" panose="020B0004020202020204" pitchFamily="34" charset="0"/>
                <a:ea typeface="Aptos" panose="020B0004020202020204" pitchFamily="34" charset="0"/>
                <a:cs typeface="Arial" panose="020B0604020202020204" pitchFamily="34" charset="0"/>
              </a:rPr>
              <a:t>: המעבר לעבודה מרחוק  יכול לגרום לבעיות בתקשורת עקב פערי זמן וקשיי תיאום שיכולים להקשות על תהליכי קבלת החלטות. בנוסף לפעמים יש כלים שאינם פועלים כראוי ולכן  עלולים לעכב תהליכי העבודה. – לדוגמה עובד שגר בארה"ב ועובד שני גר בישראל.</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העדר אינטראקציה פנים-אל-פנים</a:t>
            </a:r>
            <a:r>
              <a:rPr lang="he-IL" sz="1800" dirty="0">
                <a:effectLst/>
                <a:latin typeface="Aptos" panose="020B0004020202020204" pitchFamily="34" charset="0"/>
                <a:ea typeface="Aptos" panose="020B0004020202020204" pitchFamily="34" charset="0"/>
                <a:cs typeface="Arial" panose="020B0604020202020204" pitchFamily="34" charset="0"/>
              </a:rPr>
              <a:t>: בעקבות חוסר במפגשים אישיים יכול להוביל להיעדר תקשורת לא מילולית שיכול  לגורם לניכור ובידוד שיכולה לפגוע במורל ובשיתוף הידע</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24</a:t>
            </a:fld>
            <a:endParaRPr lang="he-IL"/>
          </a:p>
        </p:txBody>
      </p:sp>
    </p:spTree>
    <p:extLst>
      <p:ext uri="{BB962C8B-B14F-4D97-AF65-F5344CB8AC3E}">
        <p14:creationId xmlns:p14="http://schemas.microsoft.com/office/powerpoint/2010/main" val="3037199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רועי</a:t>
            </a:r>
            <a:br>
              <a:rPr lang="en-US" dirty="0"/>
            </a:br>
            <a:r>
              <a:rPr lang="he-IL" dirty="0"/>
              <a:t>כדי לנצל בצורה מיטבית את הטכנולוגיות הדיגיטליות לשיפור תהליכי עבודה, מנהלים צריכים לפתח מספר מיומנויות קריטיות:</a:t>
            </a:r>
          </a:p>
          <a:p>
            <a:endParaRPr lang="he-IL" dirty="0"/>
          </a:p>
          <a:p>
            <a:r>
              <a:rPr lang="he-IL" dirty="0"/>
              <a:t>1. מיומנויות טכנולוגיות:</a:t>
            </a:r>
          </a:p>
          <a:p>
            <a:r>
              <a:rPr lang="he-IL" dirty="0"/>
              <a:t>   - היכרות עם כלים דיגיטליים: היכרות עם פלטפורמות לניהול פרויקטים, כלים לשיתוף מידע, תוכנות לניהול משימות, ומערכות </a:t>
            </a:r>
            <a:r>
              <a:rPr lang="en-US" dirty="0"/>
              <a:t>ERP.</a:t>
            </a:r>
          </a:p>
          <a:p>
            <a:r>
              <a:rPr lang="en-US" dirty="0"/>
              <a:t>   - </a:t>
            </a:r>
            <a:r>
              <a:rPr lang="he-IL" dirty="0"/>
              <a:t>יכולת פתרון בעיות טכניות: הבנה בסיסית של פתרון בעיות טכניות וניהול תקלות.</a:t>
            </a:r>
          </a:p>
          <a:p>
            <a:r>
              <a:rPr lang="he-IL" dirty="0"/>
              <a:t>   - למידה מתמדת: היכולת להתעדכן ולהתנסות בכלים וטכנולוגיות חדשות.</a:t>
            </a:r>
          </a:p>
          <a:p>
            <a:endParaRPr lang="he-IL" dirty="0"/>
          </a:p>
          <a:p>
            <a:r>
              <a:rPr lang="he-IL" dirty="0"/>
              <a:t>2. מיומנויות ניהול ידע:</a:t>
            </a:r>
          </a:p>
          <a:p>
            <a:r>
              <a:rPr lang="he-IL" dirty="0"/>
              <a:t>   - תיעוד ושיתוף מידע: הקפדה על תיעוד ושיתוף מידע בצורה מסודרת ומאורגנת.</a:t>
            </a:r>
          </a:p>
          <a:p>
            <a:r>
              <a:rPr lang="he-IL" dirty="0"/>
              <a:t>   - ניהול מסדי נתונים: היכולת ליצור ולנהל מסדי נתונים וכלי אחסון מידע.</a:t>
            </a:r>
          </a:p>
          <a:p>
            <a:endParaRPr lang="he-IL" dirty="0"/>
          </a:p>
          <a:p>
            <a:r>
              <a:rPr lang="he-IL" dirty="0"/>
              <a:t>3. מיומנויות קבלת החלטות מבוססת נתונים:</a:t>
            </a:r>
          </a:p>
          <a:p>
            <a:r>
              <a:rPr lang="he-IL" dirty="0"/>
              <a:t>   - ניתוח נתונים: הבנה בסיסית בניתוח נתונים ושימוש בכלי </a:t>
            </a:r>
            <a:r>
              <a:rPr lang="en-US" dirty="0"/>
              <a:t>BI (Business Intelligence) </a:t>
            </a:r>
            <a:r>
              <a:rPr lang="he-IL" dirty="0"/>
              <a:t>להפקת תובנות עסקיות.</a:t>
            </a:r>
          </a:p>
          <a:p>
            <a:r>
              <a:rPr lang="he-IL" dirty="0"/>
              <a:t>   - קבלת החלטות מונחית נתונים: שימוש בנתונים ובמידע זמין לקבלת החלטות מושכלות ומבוססות.</a:t>
            </a:r>
          </a:p>
          <a:p>
            <a:endParaRPr lang="he-IL" dirty="0"/>
          </a:p>
          <a:p>
            <a:r>
              <a:rPr lang="he-IL" dirty="0"/>
              <a:t>4. מיומנויות ניהול זמן ומשאבים:</a:t>
            </a:r>
          </a:p>
          <a:p>
            <a:r>
              <a:rPr lang="he-IL" dirty="0"/>
              <a:t>   - ניהול זמן: ניהול זמן אפקטיבי בעבודה מרחוק ושימוש בכלים דיגיטליים לניהול לוחות זמנים ומשימות.</a:t>
            </a:r>
          </a:p>
          <a:p>
            <a:r>
              <a:rPr lang="he-IL" dirty="0"/>
              <a:t>   - הקצאת משאבים: ניהול נכון של משאבים טכנולוגיים ואנושיים.</a:t>
            </a:r>
          </a:p>
          <a:p>
            <a:endParaRPr lang="he-IL" dirty="0"/>
          </a:p>
          <a:p>
            <a:r>
              <a:rPr lang="he-IL" dirty="0"/>
              <a:t>5. מיומנויות אבטחת מידע:</a:t>
            </a:r>
          </a:p>
          <a:p>
            <a:r>
              <a:rPr lang="he-IL" dirty="0"/>
              <a:t>   - הבנה באבטחת מידע: הכרת עקרונות אבטחת מידע ושמירה על סודיות ופרטיות.</a:t>
            </a:r>
          </a:p>
          <a:p>
            <a:r>
              <a:rPr lang="he-IL" dirty="0"/>
              <a:t>   - ניהול סיכונים: זיהוי וניהול סיכונים הקשורים לשימוש בטכנולוגיות דיגיטליות.</a:t>
            </a:r>
          </a:p>
          <a:p>
            <a:endParaRPr lang="he-IL" dirty="0"/>
          </a:p>
          <a:p>
            <a:r>
              <a:rPr lang="he-IL" dirty="0"/>
              <a:t>6. מיומנויות פיתוח צוות והדרכה:</a:t>
            </a:r>
          </a:p>
          <a:p>
            <a:r>
              <a:rPr lang="he-IL" dirty="0"/>
              <a:t>   - הדרכה וליווי: היכולת להדריך וללוות את העובדים בשימוש בכלים הדיגיטליים החדשים.</a:t>
            </a:r>
          </a:p>
          <a:p>
            <a:r>
              <a:rPr lang="he-IL" dirty="0"/>
              <a:t>   - פיתוח מקצועי: עידוד העובדים ללמוד ולהתפתח בתחום הטכנולוגי.</a:t>
            </a:r>
          </a:p>
          <a:p>
            <a:endParaRPr lang="he-IL" dirty="0"/>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25</a:t>
            </a:fld>
            <a:endParaRPr lang="he-IL"/>
          </a:p>
        </p:txBody>
      </p:sp>
    </p:spTree>
    <p:extLst>
      <p:ext uri="{BB962C8B-B14F-4D97-AF65-F5344CB8AC3E}">
        <p14:creationId xmlns:p14="http://schemas.microsoft.com/office/powerpoint/2010/main" val="904127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1" dirty="0"/>
              <a:t>רועי</a:t>
            </a:r>
          </a:p>
          <a:p>
            <a:r>
              <a:rPr lang="en-US" b="1" dirty="0"/>
              <a:t>Zoom</a:t>
            </a:r>
          </a:p>
          <a:p>
            <a:pPr>
              <a:buFont typeface="Arial" panose="020B0604020202020204" pitchFamily="34" charset="0"/>
              <a:buChar char="•"/>
            </a:pPr>
            <a:r>
              <a:rPr lang="he-IL" b="1" dirty="0"/>
              <a:t>פגישות וירטואליות</a:t>
            </a:r>
            <a:r>
              <a:rPr lang="he-IL" dirty="0"/>
              <a:t>: מאפשר קיום פגישות וידאו מכל מקום, מה שמשפר את התקשורת ושיתוף הידע בין חברי צוות מרוחקים.</a:t>
            </a:r>
          </a:p>
          <a:p>
            <a:pPr>
              <a:buFont typeface="Arial" panose="020B0604020202020204" pitchFamily="34" charset="0"/>
              <a:buChar char="•"/>
            </a:pPr>
            <a:r>
              <a:rPr lang="he-IL" b="1" dirty="0"/>
              <a:t>הקלטת פגישות</a:t>
            </a:r>
            <a:r>
              <a:rPr lang="he-IL" dirty="0"/>
              <a:t>: מאפשר הקלטת פגישות ושיתוף ההקלטות, כך שמידע חשוב יכול להישמר ולחזור אליו מאוחר יותר.</a:t>
            </a:r>
          </a:p>
          <a:p>
            <a:pPr>
              <a:buFont typeface="Arial" panose="020B0604020202020204" pitchFamily="34" charset="0"/>
              <a:buChar char="•"/>
            </a:pPr>
            <a:r>
              <a:rPr lang="he-IL" b="1" dirty="0"/>
              <a:t>שיתוף מסך</a:t>
            </a:r>
            <a:r>
              <a:rPr lang="he-IL" dirty="0"/>
              <a:t>: מאפשר שיתוף מסכים בזמן אמת, מה שמסייע בהדגמות והצגת מידע</a:t>
            </a:r>
          </a:p>
          <a:p>
            <a:pPr>
              <a:buFont typeface="Arial" panose="020B0604020202020204" pitchFamily="34" charset="0"/>
              <a:buChar char="•"/>
            </a:pPr>
            <a:endParaRPr lang="he-IL" dirty="0"/>
          </a:p>
          <a:p>
            <a:r>
              <a:rPr lang="en-US" b="1" dirty="0"/>
              <a:t>Tableau</a:t>
            </a:r>
          </a:p>
          <a:p>
            <a:pPr>
              <a:buFont typeface="Arial" panose="020B0604020202020204" pitchFamily="34" charset="0"/>
              <a:buChar char="•"/>
            </a:pPr>
            <a:r>
              <a:rPr lang="he-IL" b="1" dirty="0"/>
              <a:t>ניתוח נתונים וויזואליזציה</a:t>
            </a:r>
            <a:r>
              <a:rPr lang="he-IL" dirty="0"/>
              <a:t>: מאפשר יצירת דוחות וויזואליים שממחישים נתונים ותובנות בצורה ברורה.</a:t>
            </a:r>
          </a:p>
          <a:p>
            <a:pPr>
              <a:buFont typeface="Arial" panose="020B0604020202020204" pitchFamily="34" charset="0"/>
              <a:buChar char="•"/>
            </a:pPr>
            <a:r>
              <a:rPr lang="he-IL" b="1" dirty="0"/>
              <a:t>קבלת החלטות מבוססת נתונים</a:t>
            </a:r>
            <a:r>
              <a:rPr lang="he-IL" dirty="0"/>
              <a:t>: משפר את היכולת לקבל החלטות מושכלות ומבוססות נתונים עדכניים.</a:t>
            </a:r>
          </a:p>
          <a:p>
            <a:pPr>
              <a:buFont typeface="Arial" panose="020B0604020202020204" pitchFamily="34" charset="0"/>
              <a:buChar char="•"/>
            </a:pPr>
            <a:r>
              <a:rPr lang="he-IL" b="1" dirty="0"/>
              <a:t>שיתוף דוחות ותובנות</a:t>
            </a:r>
            <a:r>
              <a:rPr lang="he-IL" dirty="0"/>
              <a:t>: מאפשר שיתוף דוחות עם חברי צוות והנהלה, מה שמקדם שקיפות והבנה משותפת של נתונים.</a:t>
            </a:r>
          </a:p>
          <a:p>
            <a:endParaRPr lang="en-US" b="0" dirty="0"/>
          </a:p>
          <a:p>
            <a:r>
              <a:rPr lang="en-US" b="1" dirty="0"/>
              <a:t>Jira</a:t>
            </a:r>
          </a:p>
          <a:p>
            <a:pPr>
              <a:buFont typeface="Arial" panose="020B0604020202020204" pitchFamily="34" charset="0"/>
              <a:buChar char="•"/>
            </a:pPr>
            <a:r>
              <a:rPr lang="he-IL" b="1" dirty="0"/>
              <a:t>ניהול פרויקטים ומשימות</a:t>
            </a:r>
            <a:r>
              <a:rPr lang="he-IL" dirty="0"/>
              <a:t>: מספק כלים לניהול פרויקטים, משימות ודיווחים בצורה מסודרת ומותאמת אישית.</a:t>
            </a:r>
          </a:p>
          <a:p>
            <a:pPr>
              <a:buFont typeface="Arial" panose="020B0604020202020204" pitchFamily="34" charset="0"/>
              <a:buChar char="•"/>
            </a:pPr>
            <a:r>
              <a:rPr lang="he-IL" b="1" dirty="0"/>
              <a:t>שיתוף פעולה ותיאום</a:t>
            </a:r>
            <a:r>
              <a:rPr lang="he-IL" dirty="0"/>
              <a:t>: מאפשר שיתוף פעולה בין צוותים, תיאום בין משימות ומעקב אחר התקדמותן.</a:t>
            </a:r>
          </a:p>
          <a:p>
            <a:pPr>
              <a:buFont typeface="Arial" panose="020B0604020202020204" pitchFamily="34" charset="0"/>
              <a:buChar char="•"/>
            </a:pPr>
            <a:r>
              <a:rPr lang="he-IL" b="1" dirty="0"/>
              <a:t>דיווחים וניתוחים</a:t>
            </a:r>
            <a:r>
              <a:rPr lang="he-IL" dirty="0"/>
              <a:t>: מספק דוחות וניתוחים שמסייעים בביצוע פרויקטים בצורה יעילה</a:t>
            </a:r>
          </a:p>
          <a:p>
            <a:pPr>
              <a:buFont typeface="Arial" panose="020B0604020202020204" pitchFamily="34" charset="0"/>
              <a:buChar char="•"/>
            </a:pPr>
            <a:endParaRPr lang="he-IL" dirty="0"/>
          </a:p>
          <a:p>
            <a:pPr>
              <a:buFont typeface="Arial" panose="020B0604020202020204" pitchFamily="34" charset="0"/>
              <a:buChar char="•"/>
            </a:pPr>
            <a:endParaRPr lang="he-IL" dirty="0"/>
          </a:p>
          <a:p>
            <a:r>
              <a:rPr lang="en-US" b="1" dirty="0"/>
              <a:t>Dropbox</a:t>
            </a:r>
          </a:p>
          <a:p>
            <a:pPr>
              <a:buFont typeface="Arial" panose="020B0604020202020204" pitchFamily="34" charset="0"/>
              <a:buChar char="•"/>
            </a:pPr>
            <a:r>
              <a:rPr lang="he-IL" b="1" dirty="0"/>
              <a:t>אחסון ושיתוף קבצים בטוח</a:t>
            </a:r>
            <a:r>
              <a:rPr lang="he-IL" dirty="0"/>
              <a:t>: מספק אחסון בענן מאובטח ואפשרויות שיתוף קבצים וגישה מרחוק.</a:t>
            </a:r>
          </a:p>
          <a:p>
            <a:pPr>
              <a:buFont typeface="Arial" panose="020B0604020202020204" pitchFamily="34" charset="0"/>
              <a:buChar char="•"/>
            </a:pPr>
            <a:r>
              <a:rPr lang="he-IL" b="1" dirty="0"/>
              <a:t>סנכרון קבצים</a:t>
            </a:r>
            <a:r>
              <a:rPr lang="he-IL" dirty="0"/>
              <a:t>: מאפשר סנכרון אוטומטי של קבצים בין מכשירים שונים, מה שמקל על עבודה מרחוק.</a:t>
            </a:r>
          </a:p>
          <a:p>
            <a:pPr>
              <a:buFont typeface="Arial" panose="020B0604020202020204" pitchFamily="34" charset="0"/>
              <a:buChar char="•"/>
            </a:pPr>
            <a:r>
              <a:rPr lang="he-IL" b="1" dirty="0"/>
              <a:t>שיתוף קבצים מותאם אישית</a:t>
            </a:r>
            <a:r>
              <a:rPr lang="he-IL" dirty="0"/>
              <a:t>: מספק אפשרויות שיתוף קבצים מותאמות אישית לפי צורכי הצוותים והפרויקטים.</a:t>
            </a:r>
          </a:p>
          <a:p>
            <a:pPr>
              <a:buFont typeface="Arial" panose="020B0604020202020204" pitchFamily="34" charset="0"/>
              <a:buChar char="•"/>
            </a:pPr>
            <a:endParaRPr lang="he-IL" dirty="0"/>
          </a:p>
          <a:p>
            <a:r>
              <a:rPr lang="en-US" b="1" dirty="0"/>
              <a:t>Microsoft Teams</a:t>
            </a:r>
          </a:p>
          <a:p>
            <a:pPr>
              <a:buFont typeface="Arial" panose="020B0604020202020204" pitchFamily="34" charset="0"/>
              <a:buChar char="•"/>
            </a:pPr>
            <a:r>
              <a:rPr lang="he-IL" b="1" dirty="0"/>
              <a:t>תקשורת </a:t>
            </a:r>
            <a:r>
              <a:rPr lang="he-IL" b="1" dirty="0" err="1"/>
              <a:t>צוותית</a:t>
            </a:r>
            <a:r>
              <a:rPr lang="he-IL" b="1" dirty="0"/>
              <a:t> מרוכזת</a:t>
            </a:r>
            <a:r>
              <a:rPr lang="he-IL" dirty="0"/>
              <a:t>: מספק כלים לתקשורת </a:t>
            </a:r>
            <a:r>
              <a:rPr lang="he-IL" dirty="0" err="1"/>
              <a:t>צוותית</a:t>
            </a:r>
            <a:r>
              <a:rPr lang="he-IL" dirty="0"/>
              <a:t>, שיתוף קבצים ותיאום פרויקטים בין צוותים שונים.</a:t>
            </a:r>
          </a:p>
          <a:p>
            <a:pPr>
              <a:buFont typeface="Arial" panose="020B0604020202020204" pitchFamily="34" charset="0"/>
              <a:buChar char="•"/>
            </a:pPr>
            <a:r>
              <a:rPr lang="he-IL" b="1" dirty="0"/>
              <a:t>פגישות וידאו מותאמות אישית</a:t>
            </a:r>
            <a:r>
              <a:rPr lang="he-IL" dirty="0"/>
              <a:t>: מספק אפשרויות לפגישות וידאו מותאמות אישית שמסייעות בשיתוף הידע והפקת החלטות.</a:t>
            </a:r>
          </a:p>
          <a:p>
            <a:pPr>
              <a:buFont typeface="Arial" panose="020B0604020202020204" pitchFamily="34" charset="0"/>
              <a:buChar char="•"/>
            </a:pPr>
            <a:r>
              <a:rPr lang="he-IL" b="1" dirty="0"/>
              <a:t>אינטגרציה עם יישומי </a:t>
            </a:r>
            <a:r>
              <a:rPr lang="en-US" b="1" dirty="0"/>
              <a:t>Microsoft </a:t>
            </a:r>
            <a:r>
              <a:rPr lang="he-IL" b="1" dirty="0"/>
              <a:t>נוספים</a:t>
            </a:r>
            <a:r>
              <a:rPr lang="he-IL" dirty="0"/>
              <a:t>: אפשרויות אינטגרציה עם יישומי </a:t>
            </a:r>
            <a:r>
              <a:rPr lang="en-US" dirty="0"/>
              <a:t>Office </a:t>
            </a:r>
            <a:r>
              <a:rPr lang="he-IL" dirty="0"/>
              <a:t>וכלים נוספים של </a:t>
            </a:r>
            <a:r>
              <a:rPr lang="en-US" dirty="0"/>
              <a:t>Microsoft </a:t>
            </a:r>
            <a:r>
              <a:rPr lang="he-IL" dirty="0"/>
              <a:t>שמקלות על שימוש ושיתוף פעולה.</a:t>
            </a:r>
          </a:p>
          <a:p>
            <a:pPr>
              <a:buFont typeface="Arial" panose="020B0604020202020204" pitchFamily="34" charset="0"/>
              <a:buChar char="•"/>
            </a:pPr>
            <a:endParaRPr lang="he-IL" dirty="0"/>
          </a:p>
          <a:p>
            <a:endParaRPr lang="he-IL" dirty="0"/>
          </a:p>
          <a:p>
            <a:r>
              <a:rPr lang="en-US" b="1" dirty="0"/>
              <a:t>GitHub</a:t>
            </a:r>
          </a:p>
          <a:p>
            <a:pPr>
              <a:buFont typeface="Arial" panose="020B0604020202020204" pitchFamily="34" charset="0"/>
              <a:buChar char="•"/>
            </a:pPr>
            <a:r>
              <a:rPr lang="he-IL" b="1" dirty="0"/>
              <a:t>ניהול קוד מקור מאורגן</a:t>
            </a:r>
            <a:r>
              <a:rPr lang="he-IL" dirty="0"/>
              <a:t>: מספק מערכת לניהול גרסאות קוד מקור, שמקלה על שיתוף פעולה בין מפתחים ועובדים בצוות פיתוח.</a:t>
            </a:r>
          </a:p>
          <a:p>
            <a:pPr>
              <a:buFont typeface="Arial" panose="020B0604020202020204" pitchFamily="34" charset="0"/>
              <a:buChar char="•"/>
            </a:pPr>
            <a:r>
              <a:rPr lang="he-IL" b="1" dirty="0"/>
              <a:t>שיתוף פעולה בין צוותים</a:t>
            </a:r>
            <a:r>
              <a:rPr lang="he-IL" dirty="0"/>
              <a:t>: מאפשר שיתוף פעולה בקוד מקור, בעיות והערה על קבצים, מה שמקל על תהליכי ביקורת קוד ובעיות ידע.</a:t>
            </a:r>
          </a:p>
          <a:p>
            <a:pPr>
              <a:buFont typeface="Arial" panose="020B0604020202020204" pitchFamily="34" charset="0"/>
              <a:buChar char="•"/>
            </a:pPr>
            <a:r>
              <a:rPr lang="he-IL" b="1" dirty="0"/>
              <a:t>למידה ושיפור ידע</a:t>
            </a:r>
            <a:r>
              <a:rPr lang="he-IL" dirty="0"/>
              <a:t>: מספק אפשרויות ללמידה ולשיפור בעקבות הדגמות קוד והצצות לקוד מקור פרויקטים פתוחים.</a:t>
            </a:r>
          </a:p>
          <a:p>
            <a:r>
              <a:rPr lang="he-IL" dirty="0"/>
              <a:t>באמצעות </a:t>
            </a:r>
            <a:r>
              <a:rPr lang="he-IL" dirty="0" err="1"/>
              <a:t>גיטהאב</a:t>
            </a:r>
            <a:r>
              <a:rPr lang="he-IL" dirty="0"/>
              <a:t>, ארגונים יכולים לנהל את הידע שלהם בקוד מקור בצורה מאורגנת ולקדם שיתוף פעולה ולמידה משותפת בין צוותים ומפתחים.</a:t>
            </a:r>
          </a:p>
          <a:p>
            <a:endParaRPr lang="he-IL" dirty="0"/>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26</a:t>
            </a:fld>
            <a:endParaRPr lang="he-IL"/>
          </a:p>
        </p:txBody>
      </p:sp>
    </p:spTree>
    <p:extLst>
      <p:ext uri="{BB962C8B-B14F-4D97-AF65-F5344CB8AC3E}">
        <p14:creationId xmlns:p14="http://schemas.microsoft.com/office/powerpoint/2010/main" val="16697158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עדי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27</a:t>
            </a:fld>
            <a:endParaRPr lang="he-IL"/>
          </a:p>
        </p:txBody>
      </p:sp>
    </p:spTree>
    <p:extLst>
      <p:ext uri="{BB962C8B-B14F-4D97-AF65-F5344CB8AC3E}">
        <p14:creationId xmlns:p14="http://schemas.microsoft.com/office/powerpoint/2010/main" val="19554731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31</a:t>
            </a:fld>
            <a:endParaRPr lang="he-IL"/>
          </a:p>
        </p:txBody>
      </p:sp>
    </p:spTree>
    <p:extLst>
      <p:ext uri="{BB962C8B-B14F-4D97-AF65-F5344CB8AC3E}">
        <p14:creationId xmlns:p14="http://schemas.microsoft.com/office/powerpoint/2010/main" val="3160223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רועי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3</a:t>
            </a:fld>
            <a:endParaRPr lang="he-IL"/>
          </a:p>
        </p:txBody>
      </p:sp>
    </p:spTree>
    <p:extLst>
      <p:ext uri="{BB962C8B-B14F-4D97-AF65-F5344CB8AC3E}">
        <p14:creationId xmlns:p14="http://schemas.microsoft.com/office/powerpoint/2010/main" val="3884077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רועי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4</a:t>
            </a:fld>
            <a:endParaRPr lang="he-IL"/>
          </a:p>
        </p:txBody>
      </p:sp>
    </p:spTree>
    <p:extLst>
      <p:ext uri="{BB962C8B-B14F-4D97-AF65-F5344CB8AC3E}">
        <p14:creationId xmlns:p14="http://schemas.microsoft.com/office/powerpoint/2010/main" val="2489762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רועי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5</a:t>
            </a:fld>
            <a:endParaRPr lang="he-IL"/>
          </a:p>
        </p:txBody>
      </p:sp>
    </p:spTree>
    <p:extLst>
      <p:ext uri="{BB962C8B-B14F-4D97-AF65-F5344CB8AC3E}">
        <p14:creationId xmlns:p14="http://schemas.microsoft.com/office/powerpoint/2010/main" val="141447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רועי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6</a:t>
            </a:fld>
            <a:endParaRPr lang="he-IL"/>
          </a:p>
        </p:txBody>
      </p:sp>
    </p:spTree>
    <p:extLst>
      <p:ext uri="{BB962C8B-B14F-4D97-AF65-F5344CB8AC3E}">
        <p14:creationId xmlns:p14="http://schemas.microsoft.com/office/powerpoint/2010/main" val="2599993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רועי</a:t>
            </a: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7</a:t>
            </a:fld>
            <a:endParaRPr lang="he-IL"/>
          </a:p>
        </p:txBody>
      </p:sp>
    </p:spTree>
    <p:extLst>
      <p:ext uri="{BB962C8B-B14F-4D97-AF65-F5344CB8AC3E}">
        <p14:creationId xmlns:p14="http://schemas.microsoft.com/office/powerpoint/2010/main" val="378523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pPr>
            <a:r>
              <a:rPr lang="he-IL" dirty="0"/>
              <a:t>ניב</a:t>
            </a:r>
            <a:br>
              <a:rPr lang="en-US" dirty="0"/>
            </a:br>
            <a:r>
              <a:rPr lang="he-IL" sz="1800" b="1" dirty="0">
                <a:effectLst/>
                <a:latin typeface="Aptos" panose="020B0004020202020204" pitchFamily="34" charset="0"/>
                <a:ea typeface="Aptos" panose="020B0004020202020204" pitchFamily="34" charset="0"/>
                <a:cs typeface="Arial" panose="020B0604020202020204" pitchFamily="34" charset="0"/>
              </a:rPr>
              <a:t>בדיקת </a:t>
            </a:r>
            <a:r>
              <a:rPr lang="he-IL" sz="1800" b="1" dirty="0" err="1">
                <a:effectLst/>
                <a:latin typeface="Aptos" panose="020B0004020202020204" pitchFamily="34" charset="0"/>
                <a:ea typeface="Aptos" panose="020B0004020202020204" pitchFamily="34" charset="0"/>
                <a:cs typeface="Arial" panose="020B0604020202020204" pitchFamily="34" charset="0"/>
              </a:rPr>
              <a:t>פילוט</a:t>
            </a:r>
            <a:r>
              <a:rPr lang="he-IL" sz="1800" b="1" dirty="0">
                <a:effectLst/>
                <a:latin typeface="Aptos" panose="020B0004020202020204" pitchFamily="34" charset="0"/>
                <a:ea typeface="Aptos" panose="020B0004020202020204" pitchFamily="34" charset="0"/>
                <a:cs typeface="Arial" panose="020B0604020202020204" pitchFamily="34" charset="0"/>
              </a:rPr>
              <a:t>:</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נבדק ע"י 5 אנשי סגל אקדמאי בעלי מומחיות בניהול ידע. וכן מבחן פיילוט להערכתו. תיקונים קלים נעשו בסקר.</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בטבלה 2 ניתן לראות את המבנים, נתונים והמקרות.</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איסוף נתונים:</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אוסטרליה נבחרה כאוכלוסיית המדגם במחקר זה בגלל השימוש הנרחב </a:t>
            </a:r>
            <a:r>
              <a:rPr lang="he-IL" sz="1800" dirty="0" err="1">
                <a:effectLst/>
                <a:latin typeface="Aptos" panose="020B0004020202020204" pitchFamily="34" charset="0"/>
                <a:ea typeface="Aptos" panose="020B0004020202020204" pitchFamily="34" charset="0"/>
                <a:cs typeface="Arial" panose="020B0604020202020204" pitchFamily="34" charset="0"/>
              </a:rPr>
              <a:t>בטכנלוגיות</a:t>
            </a:r>
            <a:r>
              <a:rPr lang="he-IL" sz="1800" dirty="0">
                <a:effectLst/>
                <a:latin typeface="Aptos" panose="020B0004020202020204" pitchFamily="34" charset="0"/>
                <a:ea typeface="Aptos" panose="020B0004020202020204" pitchFamily="34" charset="0"/>
                <a:cs typeface="Arial" panose="020B0604020202020204" pitchFamily="34" charset="0"/>
              </a:rPr>
              <a:t> דיגיטליות לעבודה במדינה והאימוץ הגובר של עבודה דיגיטלית בעקבות </a:t>
            </a:r>
            <a:r>
              <a:rPr lang="he-IL" sz="1800" dirty="0" err="1">
                <a:effectLst/>
                <a:latin typeface="Aptos" panose="020B0004020202020204" pitchFamily="34" charset="0"/>
                <a:ea typeface="Aptos" panose="020B0004020202020204" pitchFamily="34" charset="0"/>
                <a:cs typeface="Arial" panose="020B0604020202020204" pitchFamily="34" charset="0"/>
              </a:rPr>
              <a:t>הקרונה</a:t>
            </a:r>
            <a:r>
              <a:rPr lang="he-IL" sz="1800" dirty="0">
                <a:effectLst/>
                <a:latin typeface="Aptos" panose="020B0004020202020204" pitchFamily="34" charset="0"/>
                <a:ea typeface="Aptos" panose="020B0004020202020204" pitchFamily="34" charset="0"/>
                <a:cs typeface="Arial" panose="020B0604020202020204" pitchFamily="34" charset="0"/>
              </a:rPr>
              <a:t>.</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הסקר הופץ באינטרנט.</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והיה 237 תגובות בני 18 ומעלה</a:t>
            </a:r>
            <a:endParaRPr lang="en-US" sz="18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8</a:t>
            </a:fld>
            <a:endParaRPr lang="he-IL"/>
          </a:p>
        </p:txBody>
      </p:sp>
    </p:spTree>
    <p:extLst>
      <p:ext uri="{BB962C8B-B14F-4D97-AF65-F5344CB8AC3E}">
        <p14:creationId xmlns:p14="http://schemas.microsoft.com/office/powerpoint/2010/main" val="1044101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ניב</a:t>
            </a:r>
            <a:br>
              <a:rPr lang="en-US" dirty="0"/>
            </a:br>
            <a:r>
              <a:rPr lang="en-US" dirty="0"/>
              <a:t>Common Method Bias</a:t>
            </a:r>
            <a:br>
              <a:rPr lang="en-US" dirty="0"/>
            </a:br>
            <a:endParaRPr lang="he-IL" dirty="0"/>
          </a:p>
          <a:p>
            <a:endParaRPr lang="he-IL" dirty="0"/>
          </a:p>
          <a:p>
            <a:pPr algn="r" rtl="1">
              <a:lnSpc>
                <a:spcPct val="107000"/>
              </a:lnSpc>
              <a:spcAft>
                <a:spcPts val="800"/>
              </a:spcAft>
            </a:pPr>
            <a:r>
              <a:rPr lang="en-US" dirty="0"/>
              <a:t> </a:t>
            </a:r>
            <a:r>
              <a:rPr lang="he-IL" sz="1800" dirty="0">
                <a:effectLst/>
                <a:latin typeface="Aptos" panose="020B0004020202020204" pitchFamily="34" charset="0"/>
                <a:ea typeface="Aptos" panose="020B0004020202020204" pitchFamily="34"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b="1" dirty="0">
                <a:effectLst/>
                <a:latin typeface="Aptos" panose="020B0004020202020204" pitchFamily="34" charset="0"/>
                <a:ea typeface="Aptos" panose="020B0004020202020204" pitchFamily="34" charset="0"/>
                <a:cs typeface="Arial" panose="020B0604020202020204" pitchFamily="34" charset="0"/>
              </a:rPr>
              <a:t>סקר הנתונים:</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לאחר קבלת הנתונים, המידע נבדק לצורך סינון נתונים לערכים חסרים וחריגים ולכן נקבל בסוף 199 תגובות.</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en-US" sz="1800" b="1" dirty="0" err="1">
                <a:effectLst/>
                <a:latin typeface="Aptos" panose="020B0004020202020204" pitchFamily="34" charset="0"/>
                <a:ea typeface="Aptos" panose="020B0004020202020204" pitchFamily="34" charset="0"/>
                <a:cs typeface="Arial" panose="020B0604020202020204" pitchFamily="34" charset="0"/>
              </a:rPr>
              <a:t>Cmd</a:t>
            </a:r>
            <a:r>
              <a:rPr lang="he-IL" sz="1800" b="1"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pPr>
            <a:r>
              <a:rPr lang="en-US" sz="1800" dirty="0">
                <a:effectLst/>
                <a:latin typeface="Aptos" panose="020B0004020202020204" pitchFamily="34" charset="0"/>
                <a:ea typeface="Aptos" panose="020B0004020202020204" pitchFamily="34" charset="0"/>
                <a:cs typeface="Arial" panose="020B0604020202020204" pitchFamily="34" charset="0"/>
              </a:rPr>
              <a:t>Common Method Bias </a:t>
            </a:r>
            <a:r>
              <a:rPr lang="he-IL" sz="1800" dirty="0">
                <a:effectLst/>
                <a:latin typeface="Aptos" panose="020B0004020202020204" pitchFamily="34" charset="0"/>
                <a:ea typeface="Aptos" panose="020B0004020202020204" pitchFamily="34" charset="0"/>
                <a:cs typeface="Arial" panose="020B0604020202020204" pitchFamily="34" charset="0"/>
              </a:rPr>
              <a:t> מתורגם לעברית כ- "הטיית שיטה נפוצה". וזה אומר שכאשר נתונים נאספים באמצעות סקרים, ישנם מספר גורמים שעלולים לגרום להטיית תוצאות המחקר  : כמו מקור נתונים יחיד או  אם כל השאלות בסקר מועברות באותו פורמט או זמן איסוף הנתונים אחיד או השאלות דומות ולכן יכול </a:t>
            </a:r>
            <a:r>
              <a:rPr lang="he-IL" sz="1800" dirty="0">
                <a:effectLst/>
                <a:latin typeface="Arial" panose="020B0604020202020204" pitchFamily="34" charset="0"/>
                <a:ea typeface="Aptos" panose="020B0004020202020204" pitchFamily="34" charset="0"/>
                <a:cs typeface="Arial" panose="020B0604020202020204" pitchFamily="34" charset="0"/>
              </a:rPr>
              <a:t>לפגוע באמינות ותוקף התוצאות.</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 ולכן המחברים ערכו בדיקת </a:t>
            </a:r>
            <a:r>
              <a:rPr lang="en-US" sz="1800" dirty="0">
                <a:effectLst/>
                <a:latin typeface="Aptos" panose="020B0004020202020204" pitchFamily="34" charset="0"/>
                <a:ea typeface="Aptos" panose="020B0004020202020204" pitchFamily="34" charset="0"/>
                <a:cs typeface="Arial" panose="020B0604020202020204" pitchFamily="34" charset="0"/>
              </a:rPr>
              <a:t>(Harman's one-factor)</a:t>
            </a:r>
            <a:r>
              <a:rPr lang="he-IL" sz="1800" dirty="0">
                <a:effectLst/>
                <a:latin typeface="Aptos" panose="020B0004020202020204" pitchFamily="34" charset="0"/>
                <a:ea typeface="Aptos" panose="020B0004020202020204" pitchFamily="34" charset="0"/>
                <a:cs typeface="Arial" panose="020B0604020202020204" pitchFamily="34" charset="0"/>
              </a:rPr>
              <a:t>  להערכת נוכחות  </a:t>
            </a:r>
            <a:r>
              <a:rPr lang="en-US" sz="1800" dirty="0">
                <a:effectLst/>
                <a:latin typeface="Aptos" panose="020B0004020202020204" pitchFamily="34" charset="0"/>
                <a:ea typeface="Aptos" panose="020B0004020202020204" pitchFamily="34" charset="0"/>
                <a:cs typeface="Arial" panose="020B0604020202020204" pitchFamily="34" charset="0"/>
              </a:rPr>
              <a:t> CMB</a:t>
            </a:r>
            <a:r>
              <a:rPr lang="en-US" sz="1800" dirty="0">
                <a:effectLst/>
                <a:latin typeface="Arial" panose="020B0604020202020204" pitchFamily="34" charset="0"/>
                <a:ea typeface="Aptos" panose="020B0004020202020204" pitchFamily="34" charset="0"/>
                <a:cs typeface="Arial" panose="020B0604020202020204" pitchFamily="34" charset="0"/>
              </a:rPr>
              <a:t> </a:t>
            </a:r>
            <a:r>
              <a:rPr lang="he-IL" sz="1800" dirty="0">
                <a:effectLst/>
                <a:latin typeface="Arial" panose="020B0604020202020204" pitchFamily="34" charset="0"/>
                <a:ea typeface="Aptos" panose="020B0004020202020204" pitchFamily="34" charset="0"/>
                <a:cs typeface="Arial" panose="020B0604020202020204" pitchFamily="34" charset="0"/>
              </a:rPr>
              <a:t>ומצאו כי השונות המיוחסת לשיטה הנפוצה הייתה מתחת לסף המומלץ. זה מצביע על כך שההטיה הפוטנציאלית של </a:t>
            </a:r>
            <a:r>
              <a:rPr lang="en-US" sz="1800" dirty="0">
                <a:effectLst/>
                <a:latin typeface="Arial" panose="020B0604020202020204" pitchFamily="34" charset="0"/>
                <a:ea typeface="Aptos" panose="020B0004020202020204" pitchFamily="34" charset="0"/>
                <a:cs typeface="Arial" panose="020B0604020202020204" pitchFamily="34" charset="0"/>
              </a:rPr>
              <a:t> </a:t>
            </a:r>
            <a:r>
              <a:rPr lang="en-US" sz="1800" dirty="0">
                <a:effectLst/>
                <a:latin typeface="Aptos" panose="020B0004020202020204" pitchFamily="34" charset="0"/>
                <a:ea typeface="Aptos" panose="020B0004020202020204" pitchFamily="34" charset="0"/>
                <a:cs typeface="Arial" panose="020B0604020202020204" pitchFamily="34" charset="0"/>
              </a:rPr>
              <a:t>CMB</a:t>
            </a:r>
            <a:r>
              <a:rPr lang="en-US" sz="1800" dirty="0">
                <a:effectLst/>
                <a:latin typeface="Arial" panose="020B0604020202020204" pitchFamily="34" charset="0"/>
                <a:ea typeface="Aptos" panose="020B0004020202020204" pitchFamily="34" charset="0"/>
                <a:cs typeface="Arial" panose="020B0604020202020204" pitchFamily="34" charset="0"/>
              </a:rPr>
              <a:t> </a:t>
            </a:r>
            <a:r>
              <a:rPr lang="he-IL" sz="1800" dirty="0">
                <a:effectLst/>
                <a:latin typeface="Arial" panose="020B0604020202020204" pitchFamily="34" charset="0"/>
                <a:ea typeface="Aptos" panose="020B0004020202020204" pitchFamily="34" charset="0"/>
                <a:cs typeface="Arial" panose="020B0604020202020204" pitchFamily="34" charset="0"/>
              </a:rPr>
              <a:t>לא השפיעה באופן משמעותי על תקפות ממצאי המחקר. (התקבל 37.07% והיה צריך להיות לפחות 50%)</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dirty="0">
                <a:effectLst/>
                <a:latin typeface="Aptos" panose="020B0004020202020204" pitchFamily="34" charset="0"/>
                <a:ea typeface="Aptos" panose="020B0004020202020204" pitchFamily="34" charset="0"/>
                <a:cs typeface="Arial" panose="020B0604020202020204" pitchFamily="34" charset="0"/>
              </a:rPr>
              <a:t> </a:t>
            </a: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endParaRPr lang="en-US" sz="18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en-US" sz="1800" dirty="0">
                <a:effectLst/>
                <a:latin typeface="Aptos" panose="020B0004020202020204" pitchFamily="34" charset="0"/>
                <a:ea typeface="Aptos" panose="020B0004020202020204" pitchFamily="34" charset="0"/>
                <a:cs typeface="Arial" panose="020B0604020202020204" pitchFamily="34" charset="0"/>
              </a:rPr>
              <a:t>SEM</a:t>
            </a:r>
          </a:p>
          <a:p>
            <a:pPr algn="r" rtl="1">
              <a:lnSpc>
                <a:spcPct val="107000"/>
              </a:lnSpc>
              <a:spcAft>
                <a:spcPts val="800"/>
              </a:spcAft>
            </a:pPr>
            <a:r>
              <a:rPr lang="en-US" sz="1800" dirty="0">
                <a:effectLst/>
                <a:latin typeface="Aptos" panose="020B0004020202020204" pitchFamily="34" charset="0"/>
                <a:ea typeface="Aptos" panose="020B0004020202020204" pitchFamily="34" charset="0"/>
                <a:cs typeface="Arial" panose="020B0604020202020204" pitchFamily="34" charset="0"/>
              </a:rPr>
              <a:t>SEM (Structural Equation Modeling)</a:t>
            </a:r>
            <a:r>
              <a:rPr lang="en-US" sz="1800" dirty="0">
                <a:effectLst/>
                <a:latin typeface="Arial" panose="020B0604020202020204" pitchFamily="34" charset="0"/>
                <a:ea typeface="Aptos" panose="020B0004020202020204" pitchFamily="34" charset="0"/>
                <a:cs typeface="Arial" panose="020B0604020202020204" pitchFamily="34" charset="0"/>
              </a:rPr>
              <a:t> </a:t>
            </a:r>
            <a:r>
              <a:rPr lang="he-IL" sz="1800" dirty="0">
                <a:effectLst/>
                <a:latin typeface="Arial" panose="020B0604020202020204" pitchFamily="34" charset="0"/>
                <a:ea typeface="Aptos" panose="020B0004020202020204" pitchFamily="34" charset="0"/>
                <a:cs typeface="Arial" panose="020B0604020202020204" pitchFamily="34" charset="0"/>
              </a:rPr>
              <a:t>הוא ניתוח משוואות מבניות, שהוא כלי סטטיסטי רב עוצמה המשמש לניתוח מערכות מורכבות של משתנים והקשרים ביניהם. </a:t>
            </a:r>
            <a:endParaRPr lang="en-US" sz="18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7F449359-BE7F-44F4-BA6D-024341CB6E21}" type="slidenum">
              <a:rPr lang="he-IL" smtClean="0"/>
              <a:t>9</a:t>
            </a:fld>
            <a:endParaRPr lang="he-IL"/>
          </a:p>
        </p:txBody>
      </p:sp>
    </p:spTree>
    <p:extLst>
      <p:ext uri="{BB962C8B-B14F-4D97-AF65-F5344CB8AC3E}">
        <p14:creationId xmlns:p14="http://schemas.microsoft.com/office/powerpoint/2010/main" val="108350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834E2B8-0898-4FEF-9BCA-A4AB9ED97487}" type="datetimeFigureOut">
              <a:rPr lang="en-IL" smtClean="0"/>
              <a:t>07/28/2024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6A5698BF-A00C-4361-A4AC-D318B6F036F2}" type="slidenum">
              <a:rPr lang="en-IL" smtClean="0"/>
              <a:t>‹#›</a:t>
            </a:fld>
            <a:endParaRPr lang="en-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75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34E2B8-0898-4FEF-9BCA-A4AB9ED97487}" type="datetimeFigureOut">
              <a:rPr lang="en-IL" smtClean="0"/>
              <a:t>07/28/2024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6A5698BF-A00C-4361-A4AC-D318B6F036F2}" type="slidenum">
              <a:rPr lang="en-IL" smtClean="0"/>
              <a:t>‹#›</a:t>
            </a:fld>
            <a:endParaRPr lang="en-IL"/>
          </a:p>
        </p:txBody>
      </p:sp>
    </p:spTree>
    <p:extLst>
      <p:ext uri="{BB962C8B-B14F-4D97-AF65-F5344CB8AC3E}">
        <p14:creationId xmlns:p14="http://schemas.microsoft.com/office/powerpoint/2010/main" val="2596682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34E2B8-0898-4FEF-9BCA-A4AB9ED97487}" type="datetimeFigureOut">
              <a:rPr lang="en-IL" smtClean="0"/>
              <a:t>07/28/2024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6A5698BF-A00C-4361-A4AC-D318B6F036F2}" type="slidenum">
              <a:rPr lang="en-IL" smtClean="0"/>
              <a:t>‹#›</a:t>
            </a:fld>
            <a:endParaRPr lang="en-IL"/>
          </a:p>
        </p:txBody>
      </p:sp>
    </p:spTree>
    <p:extLst>
      <p:ext uri="{BB962C8B-B14F-4D97-AF65-F5344CB8AC3E}">
        <p14:creationId xmlns:p14="http://schemas.microsoft.com/office/powerpoint/2010/main" val="4022775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834E2B8-0898-4FEF-9BCA-A4AB9ED97487}" type="datetimeFigureOut">
              <a:rPr lang="en-IL" smtClean="0"/>
              <a:t>07/28/2024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6A5698BF-A00C-4361-A4AC-D318B6F036F2}" type="slidenum">
              <a:rPr lang="en-IL" smtClean="0"/>
              <a:t>‹#›</a:t>
            </a:fld>
            <a:endParaRPr lang="en-IL"/>
          </a:p>
        </p:txBody>
      </p:sp>
    </p:spTree>
    <p:extLst>
      <p:ext uri="{BB962C8B-B14F-4D97-AF65-F5344CB8AC3E}">
        <p14:creationId xmlns:p14="http://schemas.microsoft.com/office/powerpoint/2010/main" val="3588101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834E2B8-0898-4FEF-9BCA-A4AB9ED97487}" type="datetimeFigureOut">
              <a:rPr lang="en-IL" smtClean="0"/>
              <a:t>07/28/2024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6A5698BF-A00C-4361-A4AC-D318B6F036F2}" type="slidenum">
              <a:rPr lang="en-IL" smtClean="0"/>
              <a:t>‹#›</a:t>
            </a:fld>
            <a:endParaRPr lang="en-I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988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34E2B8-0898-4FEF-9BCA-A4AB9ED97487}" type="datetimeFigureOut">
              <a:rPr lang="en-IL" smtClean="0"/>
              <a:t>07/28/2024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6A5698BF-A00C-4361-A4AC-D318B6F036F2}" type="slidenum">
              <a:rPr lang="en-IL" smtClean="0"/>
              <a:t>‹#›</a:t>
            </a:fld>
            <a:endParaRPr lang="en-IL"/>
          </a:p>
        </p:txBody>
      </p:sp>
    </p:spTree>
    <p:extLst>
      <p:ext uri="{BB962C8B-B14F-4D97-AF65-F5344CB8AC3E}">
        <p14:creationId xmlns:p14="http://schemas.microsoft.com/office/powerpoint/2010/main" val="3916892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34E2B8-0898-4FEF-9BCA-A4AB9ED97487}" type="datetimeFigureOut">
              <a:rPr lang="en-IL" smtClean="0"/>
              <a:t>07/28/2024</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6A5698BF-A00C-4361-A4AC-D318B6F036F2}" type="slidenum">
              <a:rPr lang="en-IL" smtClean="0"/>
              <a:t>‹#›</a:t>
            </a:fld>
            <a:endParaRPr lang="en-IL"/>
          </a:p>
        </p:txBody>
      </p:sp>
    </p:spTree>
    <p:extLst>
      <p:ext uri="{BB962C8B-B14F-4D97-AF65-F5344CB8AC3E}">
        <p14:creationId xmlns:p14="http://schemas.microsoft.com/office/powerpoint/2010/main" val="417072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34E2B8-0898-4FEF-9BCA-A4AB9ED97487}" type="datetimeFigureOut">
              <a:rPr lang="en-IL" smtClean="0"/>
              <a:t>07/28/2024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6A5698BF-A00C-4361-A4AC-D318B6F036F2}" type="slidenum">
              <a:rPr lang="en-IL" smtClean="0"/>
              <a:t>‹#›</a:t>
            </a:fld>
            <a:endParaRPr lang="en-IL"/>
          </a:p>
        </p:txBody>
      </p:sp>
    </p:spTree>
    <p:extLst>
      <p:ext uri="{BB962C8B-B14F-4D97-AF65-F5344CB8AC3E}">
        <p14:creationId xmlns:p14="http://schemas.microsoft.com/office/powerpoint/2010/main" val="3939184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34E2B8-0898-4FEF-9BCA-A4AB9ED97487}" type="datetimeFigureOut">
              <a:rPr lang="en-IL" smtClean="0"/>
              <a:t>07/28/2024</a:t>
            </a:fld>
            <a:endParaRPr lang="en-I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L"/>
          </a:p>
        </p:txBody>
      </p:sp>
      <p:sp>
        <p:nvSpPr>
          <p:cNvPr id="9" name="Slide Number Placeholder 8"/>
          <p:cNvSpPr>
            <a:spLocks noGrp="1"/>
          </p:cNvSpPr>
          <p:nvPr>
            <p:ph type="sldNum" sz="quarter" idx="12"/>
          </p:nvPr>
        </p:nvSpPr>
        <p:spPr/>
        <p:txBody>
          <a:bodyPr/>
          <a:lstStyle/>
          <a:p>
            <a:fld id="{6A5698BF-A00C-4361-A4AC-D318B6F036F2}" type="slidenum">
              <a:rPr lang="en-IL" smtClean="0"/>
              <a:t>‹#›</a:t>
            </a:fld>
            <a:endParaRPr lang="en-IL"/>
          </a:p>
        </p:txBody>
      </p:sp>
    </p:spTree>
    <p:extLst>
      <p:ext uri="{BB962C8B-B14F-4D97-AF65-F5344CB8AC3E}">
        <p14:creationId xmlns:p14="http://schemas.microsoft.com/office/powerpoint/2010/main" val="2741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834E2B8-0898-4FEF-9BCA-A4AB9ED97487}" type="datetimeFigureOut">
              <a:rPr lang="en-IL" smtClean="0"/>
              <a:t>07/28/2024</a:t>
            </a:fld>
            <a:endParaRPr lang="en-I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A5698BF-A00C-4361-A4AC-D318B6F036F2}" type="slidenum">
              <a:rPr lang="en-IL" smtClean="0"/>
              <a:t>‹#›</a:t>
            </a:fld>
            <a:endParaRPr lang="en-IL"/>
          </a:p>
        </p:txBody>
      </p:sp>
    </p:spTree>
    <p:extLst>
      <p:ext uri="{BB962C8B-B14F-4D97-AF65-F5344CB8AC3E}">
        <p14:creationId xmlns:p14="http://schemas.microsoft.com/office/powerpoint/2010/main" val="3847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34E2B8-0898-4FEF-9BCA-A4AB9ED97487}" type="datetimeFigureOut">
              <a:rPr lang="en-IL" smtClean="0"/>
              <a:t>07/28/2024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6A5698BF-A00C-4361-A4AC-D318B6F036F2}" type="slidenum">
              <a:rPr lang="en-IL" smtClean="0"/>
              <a:t>‹#›</a:t>
            </a:fld>
            <a:endParaRPr lang="en-IL"/>
          </a:p>
        </p:txBody>
      </p:sp>
    </p:spTree>
    <p:extLst>
      <p:ext uri="{BB962C8B-B14F-4D97-AF65-F5344CB8AC3E}">
        <p14:creationId xmlns:p14="http://schemas.microsoft.com/office/powerpoint/2010/main" val="66080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834E2B8-0898-4FEF-9BCA-A4AB9ED97487}" type="datetimeFigureOut">
              <a:rPr lang="en-IL" smtClean="0"/>
              <a:t>07/28/2024</a:t>
            </a:fld>
            <a:endParaRPr lang="en-I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A5698BF-A00C-4361-A4AC-D318B6F036F2}" type="slidenum">
              <a:rPr lang="en-IL" smtClean="0"/>
              <a:t>‹#›</a:t>
            </a:fld>
            <a:endParaRPr lang="en-I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67689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image" Target="../media/image45.png"/><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hemeOverride" Target="../theme/themeOverride10.xml"/><Relationship Id="rId6" Type="http://schemas.openxmlformats.org/officeDocument/2006/relationships/image" Target="../media/image46.jpeg"/><Relationship Id="rId5"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12.xml"/><Relationship Id="rId7"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hemeOverride" Target="../theme/themeOverride11.xml"/><Relationship Id="rId6" Type="http://schemas.openxmlformats.org/officeDocument/2006/relationships/image" Target="../media/image47.png"/><Relationship Id="rId5" Type="http://schemas.openxmlformats.org/officeDocument/2006/relationships/image" Target="../media/image3.png"/><Relationship Id="rId10" Type="http://schemas.openxmlformats.org/officeDocument/2006/relationships/image" Target="../media/image51.png"/><Relationship Id="rId4" Type="http://schemas.openxmlformats.org/officeDocument/2006/relationships/image" Target="../media/image1.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hemeOverride" Target="../theme/themeOverride12.xml"/><Relationship Id="rId6" Type="http://schemas.openxmlformats.org/officeDocument/2006/relationships/image" Target="../media/image46.jpeg"/><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13.xml"/><Relationship Id="rId6" Type="http://schemas.openxmlformats.org/officeDocument/2006/relationships/image" Target="../media/image52.png"/><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15.xml"/><Relationship Id="rId7"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hemeOverride" Target="../theme/themeOverride14.xml"/><Relationship Id="rId6" Type="http://schemas.openxmlformats.org/officeDocument/2006/relationships/customXml" Target="../ink/ink1.xml"/><Relationship Id="rId5" Type="http://schemas.openxmlformats.org/officeDocument/2006/relationships/image" Target="../media/image3.png"/><Relationship Id="rId10" Type="http://schemas.openxmlformats.org/officeDocument/2006/relationships/image" Target="../media/image55.png"/><Relationship Id="rId4" Type="http://schemas.openxmlformats.org/officeDocument/2006/relationships/image" Target="../media/image1.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notesSlide" Target="../notesSlides/notesSlide16.xml"/><Relationship Id="rId7" Type="http://schemas.openxmlformats.org/officeDocument/2006/relationships/diagramLayout" Target="../diagrams/layout3.xml"/><Relationship Id="rId2" Type="http://schemas.openxmlformats.org/officeDocument/2006/relationships/slideLayout" Target="../slideLayouts/slideLayout7.xml"/><Relationship Id="rId1" Type="http://schemas.openxmlformats.org/officeDocument/2006/relationships/themeOverride" Target="../theme/themeOverride15.xml"/><Relationship Id="rId6" Type="http://schemas.openxmlformats.org/officeDocument/2006/relationships/diagramData" Target="../diagrams/data3.xml"/><Relationship Id="rId5" Type="http://schemas.openxmlformats.org/officeDocument/2006/relationships/image" Target="../media/image3.png"/><Relationship Id="rId10" Type="http://schemas.microsoft.com/office/2007/relationships/diagramDrawing" Target="../diagrams/drawing3.xml"/><Relationship Id="rId4" Type="http://schemas.openxmlformats.org/officeDocument/2006/relationships/image" Target="../media/image1.png"/><Relationship Id="rId9" Type="http://schemas.openxmlformats.org/officeDocument/2006/relationships/diagramColors" Target="../diagrams/colors3.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notesSlide" Target="../notesSlides/notesSlide17.xml"/><Relationship Id="rId7" Type="http://schemas.openxmlformats.org/officeDocument/2006/relationships/diagramLayout" Target="../diagrams/layout4.xml"/><Relationship Id="rId2" Type="http://schemas.openxmlformats.org/officeDocument/2006/relationships/slideLayout" Target="../slideLayouts/slideLayout7.xml"/><Relationship Id="rId1" Type="http://schemas.openxmlformats.org/officeDocument/2006/relationships/themeOverride" Target="../theme/themeOverride16.xml"/><Relationship Id="rId6" Type="http://schemas.openxmlformats.org/officeDocument/2006/relationships/diagramData" Target="../diagrams/data4.xml"/><Relationship Id="rId5" Type="http://schemas.openxmlformats.org/officeDocument/2006/relationships/image" Target="../media/image3.png"/><Relationship Id="rId10" Type="http://schemas.microsoft.com/office/2007/relationships/diagramDrawing" Target="../diagrams/drawing4.xml"/><Relationship Id="rId4" Type="http://schemas.openxmlformats.org/officeDocument/2006/relationships/image" Target="../media/image1.png"/><Relationship Id="rId9" Type="http://schemas.openxmlformats.org/officeDocument/2006/relationships/diagramColors" Target="../diagrams/colors4.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openxmlformats.org/officeDocument/2006/relationships/notesSlide" Target="../notesSlides/notesSlide18.xml"/><Relationship Id="rId7" Type="http://schemas.openxmlformats.org/officeDocument/2006/relationships/diagramLayout" Target="../diagrams/layout5.xml"/><Relationship Id="rId2" Type="http://schemas.openxmlformats.org/officeDocument/2006/relationships/slideLayout" Target="../slideLayouts/slideLayout7.xml"/><Relationship Id="rId1" Type="http://schemas.openxmlformats.org/officeDocument/2006/relationships/themeOverride" Target="../theme/themeOverride17.xml"/><Relationship Id="rId6" Type="http://schemas.openxmlformats.org/officeDocument/2006/relationships/diagramData" Target="../diagrams/data5.xml"/><Relationship Id="rId5" Type="http://schemas.openxmlformats.org/officeDocument/2006/relationships/image" Target="../media/image3.png"/><Relationship Id="rId10" Type="http://schemas.microsoft.com/office/2007/relationships/diagramDrawing" Target="../diagrams/drawing5.xml"/><Relationship Id="rId4" Type="http://schemas.openxmlformats.org/officeDocument/2006/relationships/image" Target="../media/image1.png"/><Relationship Id="rId9" Type="http://schemas.openxmlformats.org/officeDocument/2006/relationships/diagramColors" Target="../diagrams/colors5.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notesSlide" Target="../notesSlides/notesSlide19.xml"/><Relationship Id="rId7" Type="http://schemas.openxmlformats.org/officeDocument/2006/relationships/diagramLayout" Target="../diagrams/layout6.xml"/><Relationship Id="rId2" Type="http://schemas.openxmlformats.org/officeDocument/2006/relationships/slideLayout" Target="../slideLayouts/slideLayout7.xml"/><Relationship Id="rId1" Type="http://schemas.openxmlformats.org/officeDocument/2006/relationships/themeOverride" Target="../theme/themeOverride18.xml"/><Relationship Id="rId6" Type="http://schemas.openxmlformats.org/officeDocument/2006/relationships/diagramData" Target="../diagrams/data6.xml"/><Relationship Id="rId5" Type="http://schemas.openxmlformats.org/officeDocument/2006/relationships/image" Target="../media/image3.png"/><Relationship Id="rId10" Type="http://schemas.microsoft.com/office/2007/relationships/diagramDrawing" Target="../diagrams/drawing6.xml"/><Relationship Id="rId4" Type="http://schemas.openxmlformats.org/officeDocument/2006/relationships/image" Target="../media/image1.png"/><Relationship Id="rId9" Type="http://schemas.openxmlformats.org/officeDocument/2006/relationships/diagramColors" Target="../diagrams/colors6.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notesSlide" Target="../notesSlides/notesSlide2.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notesSlide" Target="../notesSlides/notesSlide20.xml"/><Relationship Id="rId7" Type="http://schemas.openxmlformats.org/officeDocument/2006/relationships/diagramLayout" Target="../diagrams/layout7.xml"/><Relationship Id="rId2" Type="http://schemas.openxmlformats.org/officeDocument/2006/relationships/slideLayout" Target="../slideLayouts/slideLayout7.xml"/><Relationship Id="rId1" Type="http://schemas.openxmlformats.org/officeDocument/2006/relationships/themeOverride" Target="../theme/themeOverride19.xml"/><Relationship Id="rId6" Type="http://schemas.openxmlformats.org/officeDocument/2006/relationships/diagramData" Target="../diagrams/data7.xml"/><Relationship Id="rId5" Type="http://schemas.openxmlformats.org/officeDocument/2006/relationships/image" Target="../media/image3.png"/><Relationship Id="rId10" Type="http://schemas.microsoft.com/office/2007/relationships/diagramDrawing" Target="../diagrams/drawing7.xml"/><Relationship Id="rId4" Type="http://schemas.openxmlformats.org/officeDocument/2006/relationships/image" Target="../media/image1.png"/><Relationship Id="rId9" Type="http://schemas.openxmlformats.org/officeDocument/2006/relationships/diagramColors" Target="../diagrams/colors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20.xml"/><Relationship Id="rId6" Type="http://schemas.openxmlformats.org/officeDocument/2006/relationships/image" Target="../media/image93.png"/><Relationship Id="rId5" Type="http://schemas.openxmlformats.org/officeDocument/2006/relationships/image" Target="../media/image1.png"/><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5.png"/><Relationship Id="rId3" Type="http://schemas.openxmlformats.org/officeDocument/2006/relationships/notesSlide" Target="../notesSlides/notesSlide22.xml"/><Relationship Id="rId7" Type="http://schemas.openxmlformats.org/officeDocument/2006/relationships/image" Target="../media/image580.png"/><Relationship Id="rId12"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themeOverride" Target="../theme/themeOverride21.xml"/><Relationship Id="rId6" Type="http://schemas.openxmlformats.org/officeDocument/2006/relationships/customXml" Target="../ink/ink2.xml"/><Relationship Id="rId11" Type="http://schemas.openxmlformats.org/officeDocument/2006/relationships/image" Target="../media/image600.png"/><Relationship Id="rId5" Type="http://schemas.openxmlformats.org/officeDocument/2006/relationships/image" Target="../media/image3.png"/><Relationship Id="rId4" Type="http://schemas.openxmlformats.org/officeDocument/2006/relationships/image" Target="../media/image1.png"/><Relationship Id="rId14" Type="http://schemas.openxmlformats.org/officeDocument/2006/relationships/image" Target="../media/image96.png"/></Relationships>
</file>

<file path=ppt/slides/_rels/slide23.xml.rels><?xml version="1.0" encoding="UTF-8" standalone="yes"?>
<Relationships xmlns="http://schemas.openxmlformats.org/package/2006/relationships"><Relationship Id="rId13" Type="http://schemas.openxmlformats.org/officeDocument/2006/relationships/image" Target="../media/image95.png"/><Relationship Id="rId3" Type="http://schemas.openxmlformats.org/officeDocument/2006/relationships/notesSlide" Target="../notesSlides/notesSlide23.xml"/><Relationship Id="rId12"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themeOverride" Target="../theme/themeOverride22.xml"/><Relationship Id="rId6" Type="http://schemas.openxmlformats.org/officeDocument/2006/relationships/customXml" Target="../ink/ink4.xml"/><Relationship Id="rId11" Type="http://schemas.openxmlformats.org/officeDocument/2006/relationships/image" Target="../media/image660.png"/><Relationship Id="rId5" Type="http://schemas.openxmlformats.org/officeDocument/2006/relationships/image" Target="../media/image3.png"/><Relationship Id="rId4" Type="http://schemas.openxmlformats.org/officeDocument/2006/relationships/image" Target="../media/image1.png"/><Relationship Id="rId14" Type="http://schemas.openxmlformats.org/officeDocument/2006/relationships/image" Target="../media/image96.png"/></Relationships>
</file>

<file path=ppt/slides/_rels/slide24.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95.png"/><Relationship Id="rId3" Type="http://schemas.openxmlformats.org/officeDocument/2006/relationships/notesSlide" Target="../notesSlides/notesSlide24.xml"/><Relationship Id="rId7" Type="http://schemas.openxmlformats.org/officeDocument/2006/relationships/image" Target="../media/image65.png"/><Relationship Id="rId12"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themeOverride" Target="../theme/themeOverride23.xml"/><Relationship Id="rId6" Type="http://schemas.openxmlformats.org/officeDocument/2006/relationships/customXml" Target="../ink/ink5.xml"/><Relationship Id="rId11" Type="http://schemas.openxmlformats.org/officeDocument/2006/relationships/image" Target="../media/image660.png"/><Relationship Id="rId5" Type="http://schemas.openxmlformats.org/officeDocument/2006/relationships/image" Target="../media/image3.png"/><Relationship Id="rId4" Type="http://schemas.openxmlformats.org/officeDocument/2006/relationships/image" Target="../media/image1.png"/><Relationship Id="rId1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67.png"/><Relationship Id="rId3" Type="http://schemas.openxmlformats.org/officeDocument/2006/relationships/notesSlide" Target="../notesSlides/notesSlide25.xml"/><Relationship Id="rId7" Type="http://schemas.openxmlformats.org/officeDocument/2006/relationships/image" Target="../media/image65.png"/><Relationship Id="rId12" Type="http://schemas.openxmlformats.org/officeDocument/2006/relationships/customXml" Target="../ink/ink10.xml"/><Relationship Id="rId2" Type="http://schemas.openxmlformats.org/officeDocument/2006/relationships/slideLayout" Target="../slideLayouts/slideLayout7.xml"/><Relationship Id="rId16" Type="http://schemas.openxmlformats.org/officeDocument/2006/relationships/image" Target="../media/image96.png"/><Relationship Id="rId1" Type="http://schemas.openxmlformats.org/officeDocument/2006/relationships/themeOverride" Target="../theme/themeOverride24.xml"/><Relationship Id="rId6" Type="http://schemas.openxmlformats.org/officeDocument/2006/relationships/customXml" Target="../ink/ink7.xml"/><Relationship Id="rId11" Type="http://schemas.openxmlformats.org/officeDocument/2006/relationships/image" Target="../media/image660.png"/><Relationship Id="rId5" Type="http://schemas.openxmlformats.org/officeDocument/2006/relationships/image" Target="../media/image3.png"/><Relationship Id="rId15" Type="http://schemas.openxmlformats.org/officeDocument/2006/relationships/image" Target="../media/image95.png"/><Relationship Id="rId10" Type="http://schemas.openxmlformats.org/officeDocument/2006/relationships/customXml" Target="../ink/ink9.xml"/><Relationship Id="rId4" Type="http://schemas.openxmlformats.org/officeDocument/2006/relationships/image" Target="../media/image1.png"/><Relationship Id="rId9" Type="http://schemas.openxmlformats.org/officeDocument/2006/relationships/image" Target="../media/image59.png"/><Relationship Id="rId14" Type="http://schemas.openxmlformats.org/officeDocument/2006/relationships/image" Target="../media/image94.png"/></Relationships>
</file>

<file path=ppt/slides/_rels/slide26.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67.png"/><Relationship Id="rId3" Type="http://schemas.openxmlformats.org/officeDocument/2006/relationships/notesSlide" Target="../notesSlides/notesSlide26.xml"/><Relationship Id="rId7" Type="http://schemas.openxmlformats.org/officeDocument/2006/relationships/image" Target="../media/image65.png"/><Relationship Id="rId12" Type="http://schemas.openxmlformats.org/officeDocument/2006/relationships/customXml" Target="../ink/ink14.xml"/><Relationship Id="rId2" Type="http://schemas.openxmlformats.org/officeDocument/2006/relationships/slideLayout" Target="../slideLayouts/slideLayout7.xml"/><Relationship Id="rId16" Type="http://schemas.openxmlformats.org/officeDocument/2006/relationships/image" Target="../media/image96.png"/><Relationship Id="rId1" Type="http://schemas.openxmlformats.org/officeDocument/2006/relationships/themeOverride" Target="../theme/themeOverride25.xml"/><Relationship Id="rId6" Type="http://schemas.openxmlformats.org/officeDocument/2006/relationships/customXml" Target="../ink/ink11.xml"/><Relationship Id="rId11" Type="http://schemas.openxmlformats.org/officeDocument/2006/relationships/image" Target="../media/image660.png"/><Relationship Id="rId5" Type="http://schemas.openxmlformats.org/officeDocument/2006/relationships/image" Target="../media/image3.png"/><Relationship Id="rId15" Type="http://schemas.openxmlformats.org/officeDocument/2006/relationships/image" Target="../media/image95.png"/><Relationship Id="rId10" Type="http://schemas.openxmlformats.org/officeDocument/2006/relationships/customXml" Target="../ink/ink13.xml"/><Relationship Id="rId4" Type="http://schemas.openxmlformats.org/officeDocument/2006/relationships/image" Target="../media/image1.png"/><Relationship Id="rId9" Type="http://schemas.openxmlformats.org/officeDocument/2006/relationships/image" Target="../media/image59.png"/><Relationship Id="rId14" Type="http://schemas.openxmlformats.org/officeDocument/2006/relationships/image" Target="../media/image9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hemeOverride" Target="../theme/themeOverride26.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9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7.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notesSlide" Target="../notesSlides/notesSlide3.xml"/><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3.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9.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hemeOverride" Target="../theme/themeOverride30.xml"/><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notesSlide" Target="../notesSlides/notesSlide5.xml"/><Relationship Id="rId7" Type="http://schemas.openxmlformats.org/officeDocument/2006/relationships/image" Target="../media/image20.jpeg"/><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6.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hemeOverride" Target="../theme/themeOverride5.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7.xml"/><Relationship Id="rId7"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26.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notesSlide" Target="../notesSlides/notesSlide8.xml"/><Relationship Id="rId7" Type="http://schemas.openxmlformats.org/officeDocument/2006/relationships/diagramLayout" Target="../diagrams/layout1.xml"/><Relationship Id="rId2" Type="http://schemas.openxmlformats.org/officeDocument/2006/relationships/slideLayout" Target="../slideLayouts/slideLayout7.xml"/><Relationship Id="rId1" Type="http://schemas.openxmlformats.org/officeDocument/2006/relationships/themeOverride" Target="../theme/themeOverride7.xml"/><Relationship Id="rId6" Type="http://schemas.openxmlformats.org/officeDocument/2006/relationships/diagramData" Target="../diagrams/data1.xml"/><Relationship Id="rId5" Type="http://schemas.openxmlformats.org/officeDocument/2006/relationships/image" Target="../media/image3.png"/><Relationship Id="rId10" Type="http://schemas.microsoft.com/office/2007/relationships/diagramDrawing" Target="../diagrams/drawing1.xml"/><Relationship Id="rId4" Type="http://schemas.openxmlformats.org/officeDocument/2006/relationships/image" Target="../media/image1.png"/><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notesSlide" Target="../notesSlides/notesSlide9.xml"/><Relationship Id="rId7" Type="http://schemas.openxmlformats.org/officeDocument/2006/relationships/diagramLayout" Target="../diagrams/layout2.xml"/><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diagramData" Target="../diagrams/data2.xml"/><Relationship Id="rId5" Type="http://schemas.openxmlformats.org/officeDocument/2006/relationships/image" Target="../media/image3.png"/><Relationship Id="rId10" Type="http://schemas.microsoft.com/office/2007/relationships/diagramDrawing" Target="../diagrams/drawing2.xml"/><Relationship Id="rId4" Type="http://schemas.openxmlformats.org/officeDocument/2006/relationships/image" Target="../media/image1.png"/><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12" name="Rectangle 1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cxnSp>
        <p:nvCxnSpPr>
          <p:cNvPr id="14" name="Straight Connector 1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E34C0F72-0734-4FA4-07DF-C3E90B64F334}"/>
              </a:ext>
            </a:extLst>
          </p:cNvPr>
          <p:cNvPicPr>
            <a:picLocks noChangeAspect="1"/>
          </p:cNvPicPr>
          <p:nvPr/>
        </p:nvPicPr>
        <p:blipFill rotWithShape="1">
          <a:blip r:embed="rId3"/>
          <a:srcRect l="28966"/>
          <a:stretch/>
        </p:blipFill>
        <p:spPr>
          <a:xfrm>
            <a:off x="9499600" y="111968"/>
            <a:ext cx="2519679" cy="917731"/>
          </a:xfrm>
          <a:prstGeom prst="rect">
            <a:avLst/>
          </a:prstGeom>
        </p:spPr>
      </p:pic>
      <p:sp>
        <p:nvSpPr>
          <p:cNvPr id="18" name="Rectangle 1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sp>
        <p:nvSpPr>
          <p:cNvPr id="20" name="Rectangle 19">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6ED4E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he-IL"/>
          </a:p>
        </p:txBody>
      </p:sp>
      <p:cxnSp>
        <p:nvCxnSpPr>
          <p:cNvPr id="22" name="Straight Connector 21">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6ED4EB"/>
            </a:solidFill>
          </a:ln>
        </p:spPr>
        <p:style>
          <a:lnRef idx="1">
            <a:schemeClr val="accent1"/>
          </a:lnRef>
          <a:fillRef idx="0">
            <a:schemeClr val="accent1"/>
          </a:fillRef>
          <a:effectRef idx="0">
            <a:schemeClr val="accent1"/>
          </a:effectRef>
          <a:fontRef idx="minor">
            <a:schemeClr val="tx1"/>
          </a:fontRef>
        </p:style>
      </p:cxnSp>
      <p:sp>
        <p:nvSpPr>
          <p:cNvPr id="8" name="מלבן 7">
            <a:extLst>
              <a:ext uri="{FF2B5EF4-FFF2-40B4-BE49-F238E27FC236}">
                <a16:creationId xmlns:a16="http://schemas.microsoft.com/office/drawing/2014/main" id="{1744F0B7-56E8-EB16-60C6-265BDDB9351D}"/>
              </a:ext>
            </a:extLst>
          </p:cNvPr>
          <p:cNvSpPr/>
          <p:nvPr/>
        </p:nvSpPr>
        <p:spPr>
          <a:xfrm>
            <a:off x="230975" y="1355639"/>
            <a:ext cx="11892074" cy="2308324"/>
          </a:xfrm>
          <a:prstGeom prst="rect">
            <a:avLst/>
          </a:prstGeom>
          <a:noFill/>
        </p:spPr>
        <p:txBody>
          <a:bodyPr wrap="square" lIns="91440" tIns="45720" rIns="91440" bIns="45720">
            <a:spAutoFit/>
          </a:bodyPr>
          <a:lstStyle/>
          <a:p>
            <a:pPr algn="ctr" rtl="1"/>
            <a:r>
              <a:rPr lang="he-IL" sz="7200" b="1" dirty="0">
                <a:ln w="22225">
                  <a:solidFill>
                    <a:schemeClr val="accent2"/>
                  </a:solidFill>
                  <a:prstDash val="solid"/>
                </a:ln>
                <a:solidFill>
                  <a:schemeClr val="accent2">
                    <a:lumMod val="40000"/>
                    <a:lumOff val="60000"/>
                  </a:schemeClr>
                </a:solidFill>
                <a:latin typeface="David" panose="020E0502060401010101" pitchFamily="34" charset="-79"/>
                <a:cs typeface="David" panose="020E0502060401010101" pitchFamily="34" charset="-79"/>
              </a:rPr>
              <a:t>שימוש בטכנולוגיות דיגיטליות מניע שיתוף ידע לביצועים בעבודה </a:t>
            </a:r>
            <a:endParaRPr lang="he-IL" sz="7200" b="1" cap="none" spc="0" dirty="0">
              <a:ln w="22225">
                <a:solidFill>
                  <a:schemeClr val="accent2"/>
                </a:solidFill>
                <a:prstDash val="solid"/>
              </a:ln>
              <a:solidFill>
                <a:schemeClr val="accent2">
                  <a:lumMod val="40000"/>
                  <a:lumOff val="60000"/>
                </a:schemeClr>
              </a:solidFill>
              <a:effectLst/>
              <a:latin typeface="David" panose="020E0502060401010101" pitchFamily="34" charset="-79"/>
              <a:cs typeface="David" panose="020E0502060401010101" pitchFamily="34" charset="-79"/>
            </a:endParaRPr>
          </a:p>
        </p:txBody>
      </p:sp>
      <p:sp>
        <p:nvSpPr>
          <p:cNvPr id="27" name="משולש ישר-זווית 26">
            <a:extLst>
              <a:ext uri="{FF2B5EF4-FFF2-40B4-BE49-F238E27FC236}">
                <a16:creationId xmlns:a16="http://schemas.microsoft.com/office/drawing/2014/main" id="{1CFC6DBA-8BBB-2CA2-C7C2-AE8F0A4C3475}"/>
              </a:ext>
            </a:extLst>
          </p:cNvPr>
          <p:cNvSpPr/>
          <p:nvPr/>
        </p:nvSpPr>
        <p:spPr>
          <a:xfrm>
            <a:off x="16596" y="6306515"/>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a:t>
            </a:r>
          </a:p>
        </p:txBody>
      </p:sp>
      <p:pic>
        <p:nvPicPr>
          <p:cNvPr id="28" name="תמונה 27">
            <a:extLst>
              <a:ext uri="{FF2B5EF4-FFF2-40B4-BE49-F238E27FC236}">
                <a16:creationId xmlns:a16="http://schemas.microsoft.com/office/drawing/2014/main" id="{7EFB6B49-E24B-8B44-801B-AAA801154FA7}"/>
              </a:ext>
            </a:extLst>
          </p:cNvPr>
          <p:cNvPicPr>
            <a:picLocks noChangeAspect="1"/>
          </p:cNvPicPr>
          <p:nvPr/>
        </p:nvPicPr>
        <p:blipFill>
          <a:blip r:embed="rId4"/>
          <a:stretch>
            <a:fillRect/>
          </a:stretch>
        </p:blipFill>
        <p:spPr>
          <a:xfrm>
            <a:off x="5307495" y="155468"/>
            <a:ext cx="1026549" cy="1017713"/>
          </a:xfrm>
          <a:prstGeom prst="rect">
            <a:avLst/>
          </a:prstGeom>
        </p:spPr>
      </p:pic>
      <p:sp>
        <p:nvSpPr>
          <p:cNvPr id="29" name="מציין מיקום של תאריך 1">
            <a:extLst>
              <a:ext uri="{FF2B5EF4-FFF2-40B4-BE49-F238E27FC236}">
                <a16:creationId xmlns:a16="http://schemas.microsoft.com/office/drawing/2014/main" id="{CD9E7D3C-DA73-4A10-54A2-1C29BBD5E9E5}"/>
              </a:ext>
            </a:extLst>
          </p:cNvPr>
          <p:cNvSpPr>
            <a:spLocks noGrp="1"/>
          </p:cNvSpPr>
          <p:nvPr>
            <p:ph type="dt" sz="half" idx="10"/>
          </p:nvPr>
        </p:nvSpPr>
        <p:spPr>
          <a:xfrm>
            <a:off x="5501462" y="6448321"/>
            <a:ext cx="2743200" cy="365125"/>
          </a:xfrm>
        </p:spPr>
        <p:txBody>
          <a:bodyPr/>
          <a:lstStyle/>
          <a:p>
            <a:pPr>
              <a:defRPr/>
            </a:pPr>
            <a:r>
              <a:rPr lang="he-IL" b="1" dirty="0"/>
              <a:t>04.07.2024</a:t>
            </a:r>
          </a:p>
        </p:txBody>
      </p:sp>
      <p:sp>
        <p:nvSpPr>
          <p:cNvPr id="30" name="מציין מיקום של כותרת תחתונה 2">
            <a:extLst>
              <a:ext uri="{FF2B5EF4-FFF2-40B4-BE49-F238E27FC236}">
                <a16:creationId xmlns:a16="http://schemas.microsoft.com/office/drawing/2014/main" id="{4AF93FC3-E708-C77E-C4C0-30390701F871}"/>
              </a:ext>
            </a:extLst>
          </p:cNvPr>
          <p:cNvSpPr>
            <a:spLocks noGrp="1"/>
          </p:cNvSpPr>
          <p:nvPr>
            <p:ph type="ftr" sz="quarter" idx="11"/>
          </p:nvPr>
        </p:nvSpPr>
        <p:spPr>
          <a:xfrm>
            <a:off x="976741" y="6426125"/>
            <a:ext cx="4114800" cy="365125"/>
          </a:xfrm>
        </p:spPr>
        <p:txBody>
          <a:bodyPr/>
          <a:lstStyle/>
          <a:p>
            <a:pPr>
              <a:defRPr/>
            </a:pPr>
            <a:r>
              <a:rPr lang="he-IL" b="1" dirty="0"/>
              <a:t>שימוש בטכנולוגיות דיגיטליות מניע שיתוף ידע לביצועים בעבודה </a:t>
            </a:r>
          </a:p>
        </p:txBody>
      </p:sp>
      <p:sp>
        <p:nvSpPr>
          <p:cNvPr id="31" name="מציין מיקום של כותרת תחתונה 2">
            <a:extLst>
              <a:ext uri="{FF2B5EF4-FFF2-40B4-BE49-F238E27FC236}">
                <a16:creationId xmlns:a16="http://schemas.microsoft.com/office/drawing/2014/main" id="{65229487-D787-BF8D-F742-40E091EA67E0}"/>
              </a:ext>
            </a:extLst>
          </p:cNvPr>
          <p:cNvSpPr txBox="1">
            <a:spLocks/>
          </p:cNvSpPr>
          <p:nvPr/>
        </p:nvSpPr>
        <p:spPr>
          <a:xfrm>
            <a:off x="7763125" y="6467763"/>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EA8E1E65-66C3-13EC-7C29-AAED9183A5CB}"/>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Tree>
    <p:extLst>
      <p:ext uri="{BB962C8B-B14F-4D97-AF65-F5344CB8AC3E}">
        <p14:creationId xmlns:p14="http://schemas.microsoft.com/office/powerpoint/2010/main" val="73259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descr="תמונה שמכילה טקסט, גופן, לוגו, גרפיקה&#10;&#10;התיאור נוצר באופן אוטומטי">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2790092" y="233039"/>
            <a:ext cx="5580185" cy="923330"/>
          </a:xfrm>
          <a:prstGeom prst="rect">
            <a:avLst/>
          </a:prstGeom>
          <a:noFill/>
        </p:spPr>
        <p:txBody>
          <a:bodyPr wrap="squar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מתודולוגיה - הסקר</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937846" cy="538479"/>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10</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descr="תמונה שמכילה טקסט, סרט מצויר, אומנות קליפיפם, ציור&#10;&#10;התיאור נוצר באופן אוטומטי">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
        <p:nvSpPr>
          <p:cNvPr id="59" name="תיבת טקסט 58">
            <a:extLst>
              <a:ext uri="{FF2B5EF4-FFF2-40B4-BE49-F238E27FC236}">
                <a16:creationId xmlns:a16="http://schemas.microsoft.com/office/drawing/2014/main" id="{3DE650D3-633A-3F92-13CD-E4FB5360D99E}"/>
              </a:ext>
            </a:extLst>
          </p:cNvPr>
          <p:cNvSpPr txBox="1"/>
          <p:nvPr/>
        </p:nvSpPr>
        <p:spPr>
          <a:xfrm>
            <a:off x="7455877" y="1348154"/>
            <a:ext cx="316523" cy="369332"/>
          </a:xfrm>
          <a:prstGeom prst="rect">
            <a:avLst/>
          </a:prstGeom>
          <a:noFill/>
        </p:spPr>
        <p:txBody>
          <a:bodyPr wrap="square" rtlCol="1">
            <a:spAutoFit/>
          </a:bodyPr>
          <a:lstStyle/>
          <a:p>
            <a:endParaRPr lang="he-IL" dirty="0"/>
          </a:p>
        </p:txBody>
      </p:sp>
      <p:pic>
        <p:nvPicPr>
          <p:cNvPr id="3" name="תמונה 2">
            <a:extLst>
              <a:ext uri="{FF2B5EF4-FFF2-40B4-BE49-F238E27FC236}">
                <a16:creationId xmlns:a16="http://schemas.microsoft.com/office/drawing/2014/main" id="{95A3B6F2-1AC3-E294-F930-F24692D19C0E}"/>
              </a:ext>
            </a:extLst>
          </p:cNvPr>
          <p:cNvPicPr>
            <a:picLocks noChangeAspect="1"/>
          </p:cNvPicPr>
          <p:nvPr/>
        </p:nvPicPr>
        <p:blipFill>
          <a:blip r:embed="rId6"/>
          <a:stretch>
            <a:fillRect/>
          </a:stretch>
        </p:blipFill>
        <p:spPr>
          <a:xfrm>
            <a:off x="175461" y="1573797"/>
            <a:ext cx="7280416" cy="4067908"/>
          </a:xfrm>
          <a:prstGeom prst="rect">
            <a:avLst/>
          </a:prstGeom>
          <a:ln>
            <a:noFill/>
          </a:ln>
          <a:effectLst>
            <a:outerShdw blurRad="292100" dist="139700" dir="2700000" algn="tl" rotWithShape="0">
              <a:srgbClr val="333333">
                <a:alpha val="65000"/>
              </a:srgbClr>
            </a:outerShdw>
          </a:effectLst>
        </p:spPr>
      </p:pic>
      <p:sp>
        <p:nvSpPr>
          <p:cNvPr id="7" name="מלבן: פינות מעוגלות 6">
            <a:extLst>
              <a:ext uri="{FF2B5EF4-FFF2-40B4-BE49-F238E27FC236}">
                <a16:creationId xmlns:a16="http://schemas.microsoft.com/office/drawing/2014/main" id="{0C9767C9-193F-0B59-6526-D30AF7B3D76B}"/>
              </a:ext>
            </a:extLst>
          </p:cNvPr>
          <p:cNvSpPr/>
          <p:nvPr/>
        </p:nvSpPr>
        <p:spPr>
          <a:xfrm>
            <a:off x="8001002" y="1277593"/>
            <a:ext cx="3917301" cy="2177588"/>
          </a:xfrm>
          <a:prstGeom prst="roundRect">
            <a:avLst/>
          </a:prstGeom>
          <a:gradFill>
            <a:gsLst>
              <a:gs pos="0">
                <a:schemeClr val="accent1">
                  <a:lumMod val="5000"/>
                  <a:lumOff val="95000"/>
                </a:schemeClr>
              </a:gs>
              <a:gs pos="6000">
                <a:schemeClr val="accent1">
                  <a:lumMod val="45000"/>
                  <a:lumOff val="55000"/>
                </a:schemeClr>
              </a:gs>
              <a:gs pos="0">
                <a:schemeClr val="accent1">
                  <a:lumMod val="45000"/>
                  <a:lumOff val="55000"/>
                </a:schemeClr>
              </a:gs>
              <a:gs pos="0">
                <a:schemeClr val="accent1">
                  <a:lumMod val="30000"/>
                  <a:lumOff val="70000"/>
                </a:schemeClr>
              </a:gs>
            </a:gsLst>
            <a:lin ang="5400000" scaled="1"/>
          </a:gra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dirty="0">
                <a:solidFill>
                  <a:schemeClr val="tx2"/>
                </a:solidFill>
                <a:latin typeface="David" panose="020E0502060401010101" pitchFamily="34" charset="-79"/>
                <a:cs typeface="David" panose="020E0502060401010101" pitchFamily="34" charset="-79"/>
              </a:rPr>
              <a:t>טבלה 2 מציגה את המבנים, הפריטים ומקורותיהם ששימשו בסקר. כל המבנים נמדדים באמצעות סולם </a:t>
            </a:r>
            <a:r>
              <a:rPr lang="he-IL" dirty="0" err="1">
                <a:solidFill>
                  <a:schemeClr val="tx2"/>
                </a:solidFill>
                <a:latin typeface="David" panose="020E0502060401010101" pitchFamily="34" charset="-79"/>
                <a:cs typeface="David" panose="020E0502060401010101" pitchFamily="34" charset="-79"/>
              </a:rPr>
              <a:t>ליקרט</a:t>
            </a:r>
            <a:r>
              <a:rPr lang="he-IL" dirty="0">
                <a:solidFill>
                  <a:schemeClr val="tx2"/>
                </a:solidFill>
                <a:latin typeface="David" panose="020E0502060401010101" pitchFamily="34" charset="-79"/>
                <a:cs typeface="David" panose="020E0502060401010101" pitchFamily="34" charset="-79"/>
              </a:rPr>
              <a:t> (</a:t>
            </a:r>
            <a:r>
              <a:rPr lang="en-US" dirty="0">
                <a:solidFill>
                  <a:schemeClr val="tx2"/>
                </a:solidFill>
              </a:rPr>
              <a:t>Likert scale</a:t>
            </a:r>
            <a:r>
              <a:rPr lang="he-IL" dirty="0">
                <a:solidFill>
                  <a:schemeClr val="tx2"/>
                </a:solidFill>
                <a:latin typeface="David" panose="020E0502060401010101" pitchFamily="34" charset="-79"/>
                <a:cs typeface="David" panose="020E0502060401010101" pitchFamily="34" charset="-79"/>
              </a:rPr>
              <a:t>) בן חמש הדרגות, הנע בין "מתנגד בתוקף" (1) ל-"מסכים בתוקף" (5).</a:t>
            </a:r>
          </a:p>
          <a:p>
            <a:pPr algn="ctr"/>
            <a:endParaRPr lang="he-IL" dirty="0"/>
          </a:p>
        </p:txBody>
      </p:sp>
      <p:sp>
        <p:nvSpPr>
          <p:cNvPr id="15" name="מלבן: פינות מעוגלות 14">
            <a:extLst>
              <a:ext uri="{FF2B5EF4-FFF2-40B4-BE49-F238E27FC236}">
                <a16:creationId xmlns:a16="http://schemas.microsoft.com/office/drawing/2014/main" id="{D6B9EB9F-DF7F-9303-F60C-DD72F1356BF5}"/>
              </a:ext>
            </a:extLst>
          </p:cNvPr>
          <p:cNvSpPr/>
          <p:nvPr/>
        </p:nvSpPr>
        <p:spPr>
          <a:xfrm>
            <a:off x="8099238" y="3830423"/>
            <a:ext cx="3917301" cy="2325828"/>
          </a:xfrm>
          <a:prstGeom prst="roundRect">
            <a:avLst/>
          </a:prstGeom>
          <a:gradFill>
            <a:gsLst>
              <a:gs pos="0">
                <a:schemeClr val="accent1">
                  <a:lumMod val="5000"/>
                  <a:lumOff val="95000"/>
                </a:schemeClr>
              </a:gs>
              <a:gs pos="6000">
                <a:schemeClr val="accent1">
                  <a:lumMod val="45000"/>
                  <a:lumOff val="55000"/>
                </a:schemeClr>
              </a:gs>
              <a:gs pos="0">
                <a:schemeClr val="accent1">
                  <a:lumMod val="45000"/>
                  <a:lumOff val="55000"/>
                </a:schemeClr>
              </a:gs>
              <a:gs pos="0">
                <a:schemeClr val="accent1">
                  <a:lumMod val="30000"/>
                  <a:lumOff val="70000"/>
                </a:schemeClr>
              </a:gs>
            </a:gsLst>
            <a:lin ang="5400000" scaled="1"/>
          </a:gra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dirty="0">
                <a:solidFill>
                  <a:schemeClr val="tx2"/>
                </a:solidFill>
                <a:latin typeface="David" panose="020E0502060401010101" pitchFamily="34" charset="-79"/>
                <a:cs typeface="David" panose="020E0502060401010101" pitchFamily="34" charset="-79"/>
              </a:rPr>
              <a:t>אוסטרליה נבחרה כאוכלוסיית המדגם במחקר זה. הסיבה לכך היא השימוש הנרחב בטכנולוגיות דיגיטליות לעבודה במדינה והאימוץ הגובר של עבודה דיגיטלית כתוצאה מהתפרצות הקורנה. שיטת הסקר הופצה באינטרנט לאיסוף נתונים ממשיבים שונים.</a:t>
            </a:r>
            <a:endParaRPr lang="he-IL" sz="1600" dirty="0"/>
          </a:p>
        </p:txBody>
      </p:sp>
    </p:spTree>
    <p:extLst>
      <p:ext uri="{BB962C8B-B14F-4D97-AF65-F5344CB8AC3E}">
        <p14:creationId xmlns:p14="http://schemas.microsoft.com/office/powerpoint/2010/main" val="144589134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 name="אליפסה 70">
            <a:extLst>
              <a:ext uri="{FF2B5EF4-FFF2-40B4-BE49-F238E27FC236}">
                <a16:creationId xmlns:a16="http://schemas.microsoft.com/office/drawing/2014/main" id="{EF67DB06-37E1-5319-9ECF-6A8531EE537C}"/>
              </a:ext>
            </a:extLst>
          </p:cNvPr>
          <p:cNvSpPr/>
          <p:nvPr/>
        </p:nvSpPr>
        <p:spPr>
          <a:xfrm>
            <a:off x="4165345" y="2929145"/>
            <a:ext cx="538545" cy="289256"/>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endParaRPr lang="he-IL"/>
          </a:p>
        </p:txBody>
      </p:sp>
      <p:sp>
        <p:nvSpPr>
          <p:cNvPr id="70" name="אליפסה 69">
            <a:extLst>
              <a:ext uri="{FF2B5EF4-FFF2-40B4-BE49-F238E27FC236}">
                <a16:creationId xmlns:a16="http://schemas.microsoft.com/office/drawing/2014/main" id="{70609B6E-D188-BE17-4022-7E23D559BC81}"/>
              </a:ext>
            </a:extLst>
          </p:cNvPr>
          <p:cNvSpPr/>
          <p:nvPr/>
        </p:nvSpPr>
        <p:spPr>
          <a:xfrm>
            <a:off x="8243555" y="2967215"/>
            <a:ext cx="538545" cy="289256"/>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a:p>
        </p:txBody>
      </p:sp>
      <p:sp>
        <p:nvSpPr>
          <p:cNvPr id="73" name="אליפסה 72">
            <a:extLst>
              <a:ext uri="{FF2B5EF4-FFF2-40B4-BE49-F238E27FC236}">
                <a16:creationId xmlns:a16="http://schemas.microsoft.com/office/drawing/2014/main" id="{DE11A8DC-4BBD-6646-6BFC-72FDAD4BAA11}"/>
              </a:ext>
            </a:extLst>
          </p:cNvPr>
          <p:cNvSpPr/>
          <p:nvPr/>
        </p:nvSpPr>
        <p:spPr>
          <a:xfrm>
            <a:off x="3681526" y="2452432"/>
            <a:ext cx="538545" cy="289256"/>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72" name="אליפסה 71">
            <a:extLst>
              <a:ext uri="{FF2B5EF4-FFF2-40B4-BE49-F238E27FC236}">
                <a16:creationId xmlns:a16="http://schemas.microsoft.com/office/drawing/2014/main" id="{BE538F8C-427E-670F-3F07-BC40EFAA94E0}"/>
              </a:ext>
            </a:extLst>
          </p:cNvPr>
          <p:cNvSpPr/>
          <p:nvPr/>
        </p:nvSpPr>
        <p:spPr>
          <a:xfrm rot="670798">
            <a:off x="3944297" y="1896104"/>
            <a:ext cx="538545" cy="289256"/>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he-IL"/>
          </a:p>
        </p:txBody>
      </p:sp>
      <p:sp>
        <p:nvSpPr>
          <p:cNvPr id="69" name="אליפסה 68">
            <a:extLst>
              <a:ext uri="{FF2B5EF4-FFF2-40B4-BE49-F238E27FC236}">
                <a16:creationId xmlns:a16="http://schemas.microsoft.com/office/drawing/2014/main" id="{F3AB09A8-45F9-120B-AC52-59C3340C7DA8}"/>
              </a:ext>
            </a:extLst>
          </p:cNvPr>
          <p:cNvSpPr/>
          <p:nvPr/>
        </p:nvSpPr>
        <p:spPr>
          <a:xfrm>
            <a:off x="8280145" y="1777290"/>
            <a:ext cx="538545" cy="289256"/>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a:p>
        </p:txBody>
      </p:sp>
      <p:sp>
        <p:nvSpPr>
          <p:cNvPr id="67" name="אליפסה 66">
            <a:extLst>
              <a:ext uri="{FF2B5EF4-FFF2-40B4-BE49-F238E27FC236}">
                <a16:creationId xmlns:a16="http://schemas.microsoft.com/office/drawing/2014/main" id="{B64AB0F3-AEC2-1623-4DA6-4478A740C34E}"/>
              </a:ext>
            </a:extLst>
          </p:cNvPr>
          <p:cNvSpPr/>
          <p:nvPr/>
        </p:nvSpPr>
        <p:spPr>
          <a:xfrm>
            <a:off x="6578550" y="2353556"/>
            <a:ext cx="538545" cy="289256"/>
          </a:xfrm>
          <a:prstGeom prst="ellipse">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66" name="אליפסה 65">
            <a:extLst>
              <a:ext uri="{FF2B5EF4-FFF2-40B4-BE49-F238E27FC236}">
                <a16:creationId xmlns:a16="http://schemas.microsoft.com/office/drawing/2014/main" id="{EE3D5DE9-DEC6-9BA2-EB08-CEE08969D046}"/>
              </a:ext>
            </a:extLst>
          </p:cNvPr>
          <p:cNvSpPr/>
          <p:nvPr/>
        </p:nvSpPr>
        <p:spPr>
          <a:xfrm>
            <a:off x="4124745" y="1360799"/>
            <a:ext cx="538545" cy="289256"/>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a:p>
        </p:txBody>
      </p:sp>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1259077" y="180561"/>
            <a:ext cx="8579253" cy="830997"/>
          </a:xfrm>
          <a:prstGeom prst="rect">
            <a:avLst/>
          </a:prstGeom>
          <a:noFill/>
        </p:spPr>
        <p:txBody>
          <a:bodyPr wrap="square" lIns="91440" tIns="45720" rIns="91440" bIns="45720">
            <a:spAutoFit/>
          </a:bodyPr>
          <a:lstStyle/>
          <a:p>
            <a:pPr algn="ctr"/>
            <a:r>
              <a:rPr lang="he-IL" sz="4800" b="1" cap="none" spc="0" dirty="0">
                <a:ln w="22225">
                  <a:solidFill>
                    <a:schemeClr val="accent2"/>
                  </a:solidFill>
                  <a:prstDash val="solid"/>
                </a:ln>
                <a:solidFill>
                  <a:schemeClr val="accent2">
                    <a:lumMod val="40000"/>
                    <a:lumOff val="60000"/>
                  </a:schemeClr>
                </a:solidFill>
                <a:effectLst/>
              </a:rPr>
              <a:t>מתודולוגיה - השערות המחקר</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11</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
        <p:nvSpPr>
          <p:cNvPr id="3" name="מלבן 2">
            <a:extLst>
              <a:ext uri="{FF2B5EF4-FFF2-40B4-BE49-F238E27FC236}">
                <a16:creationId xmlns:a16="http://schemas.microsoft.com/office/drawing/2014/main" id="{23B575E1-84A8-FBF8-03E7-5C987F68E760}"/>
              </a:ext>
            </a:extLst>
          </p:cNvPr>
          <p:cNvSpPr/>
          <p:nvPr/>
        </p:nvSpPr>
        <p:spPr>
          <a:xfrm>
            <a:off x="1273367" y="1338171"/>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תיאום</a:t>
            </a:r>
          </a:p>
        </p:txBody>
      </p:sp>
      <p:sp>
        <p:nvSpPr>
          <p:cNvPr id="5" name="מלבן 4">
            <a:extLst>
              <a:ext uri="{FF2B5EF4-FFF2-40B4-BE49-F238E27FC236}">
                <a16:creationId xmlns:a16="http://schemas.microsoft.com/office/drawing/2014/main" id="{2BA6ACE6-9C52-E92E-2030-2D2C0CEA09E9}"/>
              </a:ext>
            </a:extLst>
          </p:cNvPr>
          <p:cNvSpPr/>
          <p:nvPr/>
        </p:nvSpPr>
        <p:spPr>
          <a:xfrm>
            <a:off x="1273367" y="2844146"/>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תקשורת</a:t>
            </a:r>
          </a:p>
        </p:txBody>
      </p:sp>
      <p:sp>
        <p:nvSpPr>
          <p:cNvPr id="6" name="מלבן 5">
            <a:extLst>
              <a:ext uri="{FF2B5EF4-FFF2-40B4-BE49-F238E27FC236}">
                <a16:creationId xmlns:a16="http://schemas.microsoft.com/office/drawing/2014/main" id="{42D7EB88-38BC-FC19-D42A-885396BD54E7}"/>
              </a:ext>
            </a:extLst>
          </p:cNvPr>
          <p:cNvSpPr/>
          <p:nvPr/>
        </p:nvSpPr>
        <p:spPr>
          <a:xfrm>
            <a:off x="5388167" y="1344168"/>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קבלת החלטות</a:t>
            </a:r>
          </a:p>
        </p:txBody>
      </p:sp>
      <p:sp>
        <p:nvSpPr>
          <p:cNvPr id="7" name="מלבן 6">
            <a:extLst>
              <a:ext uri="{FF2B5EF4-FFF2-40B4-BE49-F238E27FC236}">
                <a16:creationId xmlns:a16="http://schemas.microsoft.com/office/drawing/2014/main" id="{A39558DC-38C6-77C5-8286-723703908B56}"/>
              </a:ext>
            </a:extLst>
          </p:cNvPr>
          <p:cNvSpPr/>
          <p:nvPr/>
        </p:nvSpPr>
        <p:spPr>
          <a:xfrm>
            <a:off x="5481952" y="2844146"/>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שיתוף ידע</a:t>
            </a:r>
          </a:p>
        </p:txBody>
      </p:sp>
      <p:sp>
        <p:nvSpPr>
          <p:cNvPr id="10" name="מלבן 9">
            <a:extLst>
              <a:ext uri="{FF2B5EF4-FFF2-40B4-BE49-F238E27FC236}">
                <a16:creationId xmlns:a16="http://schemas.microsoft.com/office/drawing/2014/main" id="{0EBE14FC-CCA3-1701-D986-F32F036D4819}"/>
              </a:ext>
            </a:extLst>
          </p:cNvPr>
          <p:cNvSpPr/>
          <p:nvPr/>
        </p:nvSpPr>
        <p:spPr>
          <a:xfrm>
            <a:off x="9225452" y="2077037"/>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ביצועי עבודה</a:t>
            </a:r>
          </a:p>
        </p:txBody>
      </p:sp>
      <p:cxnSp>
        <p:nvCxnSpPr>
          <p:cNvPr id="13" name="מחבר חץ ישר 12">
            <a:extLst>
              <a:ext uri="{FF2B5EF4-FFF2-40B4-BE49-F238E27FC236}">
                <a16:creationId xmlns:a16="http://schemas.microsoft.com/office/drawing/2014/main" id="{9380E403-273C-3BD5-50F3-E8E083EF82B0}"/>
              </a:ext>
            </a:extLst>
          </p:cNvPr>
          <p:cNvCxnSpPr>
            <a:cxnSpLocks/>
            <a:stCxn id="3" idx="3"/>
          </p:cNvCxnSpPr>
          <p:nvPr/>
        </p:nvCxnSpPr>
        <p:spPr>
          <a:xfrm>
            <a:off x="3443392" y="1707604"/>
            <a:ext cx="1826148"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מחבר חץ ישר 15">
            <a:extLst>
              <a:ext uri="{FF2B5EF4-FFF2-40B4-BE49-F238E27FC236}">
                <a16:creationId xmlns:a16="http://schemas.microsoft.com/office/drawing/2014/main" id="{F0D6B918-9E29-E1D0-B28F-D122AFE9C312}"/>
              </a:ext>
            </a:extLst>
          </p:cNvPr>
          <p:cNvCxnSpPr>
            <a:cxnSpLocks/>
            <a:stCxn id="3" idx="3"/>
            <a:endCxn id="7" idx="1"/>
          </p:cNvCxnSpPr>
          <p:nvPr/>
        </p:nvCxnSpPr>
        <p:spPr>
          <a:xfrm>
            <a:off x="3443392" y="1707604"/>
            <a:ext cx="2038560" cy="1505975"/>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מחבר חץ ישר 21">
            <a:extLst>
              <a:ext uri="{FF2B5EF4-FFF2-40B4-BE49-F238E27FC236}">
                <a16:creationId xmlns:a16="http://schemas.microsoft.com/office/drawing/2014/main" id="{68CCEC12-2C61-BA36-FC96-BD12520CDE57}"/>
              </a:ext>
            </a:extLst>
          </p:cNvPr>
          <p:cNvCxnSpPr>
            <a:cxnSpLocks/>
            <a:stCxn id="5" idx="3"/>
            <a:endCxn id="6" idx="1"/>
          </p:cNvCxnSpPr>
          <p:nvPr/>
        </p:nvCxnSpPr>
        <p:spPr>
          <a:xfrm flipV="1">
            <a:off x="3443392" y="1713601"/>
            <a:ext cx="1944775" cy="149997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מחבר חץ ישר 24">
            <a:extLst>
              <a:ext uri="{FF2B5EF4-FFF2-40B4-BE49-F238E27FC236}">
                <a16:creationId xmlns:a16="http://schemas.microsoft.com/office/drawing/2014/main" id="{DA627E85-CA0B-25B9-1014-D35FC898E180}"/>
              </a:ext>
            </a:extLst>
          </p:cNvPr>
          <p:cNvCxnSpPr>
            <a:cxnSpLocks/>
            <a:stCxn id="5" idx="3"/>
          </p:cNvCxnSpPr>
          <p:nvPr/>
        </p:nvCxnSpPr>
        <p:spPr>
          <a:xfrm>
            <a:off x="3443392" y="3213579"/>
            <a:ext cx="1826148"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מחבר חץ ישר 29">
            <a:extLst>
              <a:ext uri="{FF2B5EF4-FFF2-40B4-BE49-F238E27FC236}">
                <a16:creationId xmlns:a16="http://schemas.microsoft.com/office/drawing/2014/main" id="{8BA5E548-041A-FC7A-F1E2-1E5F4C5EF296}"/>
              </a:ext>
            </a:extLst>
          </p:cNvPr>
          <p:cNvCxnSpPr>
            <a:cxnSpLocks/>
            <a:stCxn id="6" idx="3"/>
          </p:cNvCxnSpPr>
          <p:nvPr/>
        </p:nvCxnSpPr>
        <p:spPr>
          <a:xfrm>
            <a:off x="7558192" y="1713601"/>
            <a:ext cx="1533071" cy="70423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מחבר חץ ישר 32">
            <a:extLst>
              <a:ext uri="{FF2B5EF4-FFF2-40B4-BE49-F238E27FC236}">
                <a16:creationId xmlns:a16="http://schemas.microsoft.com/office/drawing/2014/main" id="{525C833F-5462-5D6A-317C-416C561C2E73}"/>
              </a:ext>
            </a:extLst>
          </p:cNvPr>
          <p:cNvCxnSpPr>
            <a:cxnSpLocks/>
          </p:cNvCxnSpPr>
          <p:nvPr/>
        </p:nvCxnSpPr>
        <p:spPr>
          <a:xfrm flipV="1">
            <a:off x="7690390" y="2523220"/>
            <a:ext cx="1439286" cy="6903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מחבר חץ ישר 37">
            <a:extLst>
              <a:ext uri="{FF2B5EF4-FFF2-40B4-BE49-F238E27FC236}">
                <a16:creationId xmlns:a16="http://schemas.microsoft.com/office/drawing/2014/main" id="{FF70AD11-2EE5-C608-1BBC-79A153B0974A}"/>
              </a:ext>
            </a:extLst>
          </p:cNvPr>
          <p:cNvCxnSpPr>
            <a:cxnSpLocks/>
            <a:stCxn id="7" idx="0"/>
          </p:cNvCxnSpPr>
          <p:nvPr/>
        </p:nvCxnSpPr>
        <p:spPr>
          <a:xfrm flipV="1">
            <a:off x="6566965" y="2152222"/>
            <a:ext cx="0" cy="69192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תיבת טקסט 42">
            <a:extLst>
              <a:ext uri="{FF2B5EF4-FFF2-40B4-BE49-F238E27FC236}">
                <a16:creationId xmlns:a16="http://schemas.microsoft.com/office/drawing/2014/main" id="{2D662683-80E8-CDBC-988C-368DEE0B0763}"/>
              </a:ext>
            </a:extLst>
          </p:cNvPr>
          <p:cNvSpPr txBox="1"/>
          <p:nvPr/>
        </p:nvSpPr>
        <p:spPr>
          <a:xfrm>
            <a:off x="4195082" y="1338271"/>
            <a:ext cx="457200" cy="369332"/>
          </a:xfrm>
          <a:prstGeom prst="rect">
            <a:avLst/>
          </a:prstGeom>
          <a:noFill/>
        </p:spPr>
        <p:txBody>
          <a:bodyPr wrap="square" rtlCol="1">
            <a:spAutoFit/>
          </a:bodyPr>
          <a:lstStyle/>
          <a:p>
            <a:r>
              <a:rPr lang="en-US" b="1" dirty="0">
                <a:solidFill>
                  <a:schemeClr val="accent1">
                    <a:lumMod val="50000"/>
                  </a:schemeClr>
                </a:solidFill>
              </a:rPr>
              <a:t>H1</a:t>
            </a:r>
            <a:endParaRPr lang="he-IL" b="1" dirty="0">
              <a:solidFill>
                <a:schemeClr val="accent1">
                  <a:lumMod val="50000"/>
                </a:schemeClr>
              </a:solidFill>
            </a:endParaRPr>
          </a:p>
        </p:txBody>
      </p:sp>
      <p:sp>
        <p:nvSpPr>
          <p:cNvPr id="44" name="תיבת טקסט 43">
            <a:extLst>
              <a:ext uri="{FF2B5EF4-FFF2-40B4-BE49-F238E27FC236}">
                <a16:creationId xmlns:a16="http://schemas.microsoft.com/office/drawing/2014/main" id="{2F9791DF-5A78-5921-70E1-3120AF1971BC}"/>
              </a:ext>
            </a:extLst>
          </p:cNvPr>
          <p:cNvSpPr txBox="1"/>
          <p:nvPr/>
        </p:nvSpPr>
        <p:spPr>
          <a:xfrm>
            <a:off x="4229657" y="2927177"/>
            <a:ext cx="457200" cy="369332"/>
          </a:xfrm>
          <a:prstGeom prst="rect">
            <a:avLst/>
          </a:prstGeom>
          <a:noFill/>
        </p:spPr>
        <p:txBody>
          <a:bodyPr wrap="square" rtlCol="1">
            <a:spAutoFit/>
          </a:bodyPr>
          <a:lstStyle/>
          <a:p>
            <a:r>
              <a:rPr lang="en-US" b="1" dirty="0">
                <a:solidFill>
                  <a:schemeClr val="accent1">
                    <a:lumMod val="50000"/>
                  </a:schemeClr>
                </a:solidFill>
              </a:rPr>
              <a:t>H4</a:t>
            </a:r>
            <a:endParaRPr lang="he-IL" b="1" dirty="0">
              <a:solidFill>
                <a:schemeClr val="accent1">
                  <a:lumMod val="50000"/>
                </a:schemeClr>
              </a:solidFill>
            </a:endParaRPr>
          </a:p>
        </p:txBody>
      </p:sp>
      <p:sp>
        <p:nvSpPr>
          <p:cNvPr id="45" name="תיבת טקסט 44">
            <a:extLst>
              <a:ext uri="{FF2B5EF4-FFF2-40B4-BE49-F238E27FC236}">
                <a16:creationId xmlns:a16="http://schemas.microsoft.com/office/drawing/2014/main" id="{792C980A-EAB2-A11C-8012-D0E974B89DE0}"/>
              </a:ext>
            </a:extLst>
          </p:cNvPr>
          <p:cNvSpPr txBox="1"/>
          <p:nvPr/>
        </p:nvSpPr>
        <p:spPr>
          <a:xfrm>
            <a:off x="6605379" y="2338554"/>
            <a:ext cx="457200" cy="369332"/>
          </a:xfrm>
          <a:prstGeom prst="rect">
            <a:avLst/>
          </a:prstGeom>
          <a:noFill/>
        </p:spPr>
        <p:txBody>
          <a:bodyPr wrap="square" rtlCol="1">
            <a:spAutoFit/>
          </a:bodyPr>
          <a:lstStyle/>
          <a:p>
            <a:r>
              <a:rPr lang="en-US" b="1" dirty="0">
                <a:solidFill>
                  <a:schemeClr val="accent1">
                    <a:lumMod val="50000"/>
                  </a:schemeClr>
                </a:solidFill>
              </a:rPr>
              <a:t>H5</a:t>
            </a:r>
            <a:endParaRPr lang="he-IL" b="1" dirty="0">
              <a:solidFill>
                <a:schemeClr val="accent1">
                  <a:lumMod val="50000"/>
                </a:schemeClr>
              </a:solidFill>
            </a:endParaRPr>
          </a:p>
        </p:txBody>
      </p:sp>
      <p:sp>
        <p:nvSpPr>
          <p:cNvPr id="46" name="תיבת טקסט 45">
            <a:extLst>
              <a:ext uri="{FF2B5EF4-FFF2-40B4-BE49-F238E27FC236}">
                <a16:creationId xmlns:a16="http://schemas.microsoft.com/office/drawing/2014/main" id="{369E79A9-033B-CA95-389F-86FCBCD752C0}"/>
              </a:ext>
            </a:extLst>
          </p:cNvPr>
          <p:cNvSpPr txBox="1"/>
          <p:nvPr/>
        </p:nvSpPr>
        <p:spPr>
          <a:xfrm>
            <a:off x="8320818" y="1758680"/>
            <a:ext cx="457200" cy="369332"/>
          </a:xfrm>
          <a:prstGeom prst="rect">
            <a:avLst/>
          </a:prstGeom>
          <a:noFill/>
        </p:spPr>
        <p:txBody>
          <a:bodyPr wrap="square" rtlCol="1">
            <a:spAutoFit/>
          </a:bodyPr>
          <a:lstStyle/>
          <a:p>
            <a:r>
              <a:rPr lang="en-US" b="1" dirty="0">
                <a:solidFill>
                  <a:schemeClr val="accent1">
                    <a:lumMod val="50000"/>
                  </a:schemeClr>
                </a:solidFill>
              </a:rPr>
              <a:t>H6</a:t>
            </a:r>
            <a:endParaRPr lang="he-IL" b="1" dirty="0">
              <a:solidFill>
                <a:schemeClr val="accent1">
                  <a:lumMod val="50000"/>
                </a:schemeClr>
              </a:solidFill>
            </a:endParaRPr>
          </a:p>
        </p:txBody>
      </p:sp>
      <p:sp>
        <p:nvSpPr>
          <p:cNvPr id="47" name="תיבת טקסט 46">
            <a:extLst>
              <a:ext uri="{FF2B5EF4-FFF2-40B4-BE49-F238E27FC236}">
                <a16:creationId xmlns:a16="http://schemas.microsoft.com/office/drawing/2014/main" id="{D540E925-2BBB-83B8-EBA1-939ABD42D6D4}"/>
              </a:ext>
            </a:extLst>
          </p:cNvPr>
          <p:cNvSpPr txBox="1"/>
          <p:nvPr/>
        </p:nvSpPr>
        <p:spPr>
          <a:xfrm>
            <a:off x="8301980" y="2949628"/>
            <a:ext cx="457200" cy="369332"/>
          </a:xfrm>
          <a:prstGeom prst="rect">
            <a:avLst/>
          </a:prstGeom>
          <a:noFill/>
        </p:spPr>
        <p:txBody>
          <a:bodyPr wrap="square" rtlCol="1">
            <a:spAutoFit/>
          </a:bodyPr>
          <a:lstStyle/>
          <a:p>
            <a:r>
              <a:rPr lang="en-US" b="1" dirty="0">
                <a:solidFill>
                  <a:schemeClr val="accent1">
                    <a:lumMod val="50000"/>
                  </a:schemeClr>
                </a:solidFill>
              </a:rPr>
              <a:t>H7</a:t>
            </a:r>
            <a:endParaRPr lang="he-IL" b="1" dirty="0">
              <a:solidFill>
                <a:schemeClr val="accent1">
                  <a:lumMod val="50000"/>
                </a:schemeClr>
              </a:solidFill>
            </a:endParaRPr>
          </a:p>
        </p:txBody>
      </p:sp>
      <p:sp>
        <p:nvSpPr>
          <p:cNvPr id="48" name="תיבת טקסט 47">
            <a:extLst>
              <a:ext uri="{FF2B5EF4-FFF2-40B4-BE49-F238E27FC236}">
                <a16:creationId xmlns:a16="http://schemas.microsoft.com/office/drawing/2014/main" id="{ED7AA731-1458-EDF6-6ED7-6F1D49B71004}"/>
              </a:ext>
            </a:extLst>
          </p:cNvPr>
          <p:cNvSpPr txBox="1"/>
          <p:nvPr/>
        </p:nvSpPr>
        <p:spPr>
          <a:xfrm>
            <a:off x="3722199" y="2430545"/>
            <a:ext cx="457200" cy="369332"/>
          </a:xfrm>
          <a:prstGeom prst="rect">
            <a:avLst/>
          </a:prstGeom>
          <a:noFill/>
        </p:spPr>
        <p:txBody>
          <a:bodyPr wrap="square" rtlCol="1">
            <a:spAutoFit/>
          </a:bodyPr>
          <a:lstStyle/>
          <a:p>
            <a:r>
              <a:rPr lang="en-US" b="1" dirty="0">
                <a:solidFill>
                  <a:schemeClr val="accent1">
                    <a:lumMod val="50000"/>
                  </a:schemeClr>
                </a:solidFill>
              </a:rPr>
              <a:t>H3</a:t>
            </a:r>
            <a:endParaRPr lang="he-IL" b="1" dirty="0">
              <a:solidFill>
                <a:schemeClr val="accent1">
                  <a:lumMod val="50000"/>
                </a:schemeClr>
              </a:solidFill>
            </a:endParaRPr>
          </a:p>
        </p:txBody>
      </p:sp>
      <p:sp>
        <p:nvSpPr>
          <p:cNvPr id="49" name="תיבת טקסט 48">
            <a:extLst>
              <a:ext uri="{FF2B5EF4-FFF2-40B4-BE49-F238E27FC236}">
                <a16:creationId xmlns:a16="http://schemas.microsoft.com/office/drawing/2014/main" id="{05FE9004-3EE4-57DB-F739-CFE61FED57DC}"/>
              </a:ext>
            </a:extLst>
          </p:cNvPr>
          <p:cNvSpPr txBox="1"/>
          <p:nvPr/>
        </p:nvSpPr>
        <p:spPr>
          <a:xfrm>
            <a:off x="3977418" y="1876446"/>
            <a:ext cx="457200" cy="369332"/>
          </a:xfrm>
          <a:prstGeom prst="rect">
            <a:avLst/>
          </a:prstGeom>
          <a:noFill/>
        </p:spPr>
        <p:txBody>
          <a:bodyPr wrap="square" rtlCol="1">
            <a:spAutoFit/>
          </a:bodyPr>
          <a:lstStyle/>
          <a:p>
            <a:r>
              <a:rPr lang="en-US" b="1" dirty="0">
                <a:solidFill>
                  <a:schemeClr val="accent1">
                    <a:lumMod val="50000"/>
                  </a:schemeClr>
                </a:solidFill>
              </a:rPr>
              <a:t>H2</a:t>
            </a:r>
            <a:endParaRPr lang="he-IL" b="1" dirty="0">
              <a:solidFill>
                <a:schemeClr val="accent1">
                  <a:lumMod val="50000"/>
                </a:schemeClr>
              </a:solidFill>
            </a:endParaRPr>
          </a:p>
        </p:txBody>
      </p:sp>
      <p:sp>
        <p:nvSpPr>
          <p:cNvPr id="51" name="חץ: סוגר זוויתי 50">
            <a:extLst>
              <a:ext uri="{FF2B5EF4-FFF2-40B4-BE49-F238E27FC236}">
                <a16:creationId xmlns:a16="http://schemas.microsoft.com/office/drawing/2014/main" id="{BEC04687-4738-1E88-A0E7-036677AA4036}"/>
              </a:ext>
            </a:extLst>
          </p:cNvPr>
          <p:cNvSpPr/>
          <p:nvPr/>
        </p:nvSpPr>
        <p:spPr>
          <a:xfrm>
            <a:off x="8927923" y="4061071"/>
            <a:ext cx="3258571" cy="970082"/>
          </a:xfrm>
          <a:prstGeom prst="chevron">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b="1" dirty="0">
                <a:solidFill>
                  <a:schemeClr val="tx1"/>
                </a:solidFill>
                <a:latin typeface="David" panose="020E0502060401010101" pitchFamily="34" charset="-79"/>
                <a:cs typeface="David" panose="020E0502060401010101" pitchFamily="34" charset="-79"/>
              </a:rPr>
              <a:t>תקשורת באמצעות טכנולוגיה דיגיטלית משפיעה בצורה חיובית על שיתוף ידע</a:t>
            </a:r>
          </a:p>
        </p:txBody>
      </p:sp>
      <p:sp>
        <p:nvSpPr>
          <p:cNvPr id="52" name="חץ: סוגר זוויתי 51">
            <a:extLst>
              <a:ext uri="{FF2B5EF4-FFF2-40B4-BE49-F238E27FC236}">
                <a16:creationId xmlns:a16="http://schemas.microsoft.com/office/drawing/2014/main" id="{0987214A-CE2C-2D1E-E4E3-746F24053C96}"/>
              </a:ext>
            </a:extLst>
          </p:cNvPr>
          <p:cNvSpPr/>
          <p:nvPr/>
        </p:nvSpPr>
        <p:spPr>
          <a:xfrm>
            <a:off x="5973622" y="4061071"/>
            <a:ext cx="3265416" cy="970082"/>
          </a:xfrm>
          <a:prstGeom prst="chevron">
            <a:avLst/>
          </a:prstGeom>
        </p:spPr>
        <p:style>
          <a:lnRef idx="1">
            <a:schemeClr val="accent4"/>
          </a:lnRef>
          <a:fillRef idx="2">
            <a:schemeClr val="accent4"/>
          </a:fillRef>
          <a:effectRef idx="1">
            <a:schemeClr val="accent4"/>
          </a:effectRef>
          <a:fontRef idx="minor">
            <a:schemeClr val="dk1"/>
          </a:fontRef>
        </p:style>
        <p:txBody>
          <a:bodyPr rtlCol="1" anchor="ctr"/>
          <a:lstStyle/>
          <a:p>
            <a:pPr algn="ctr"/>
            <a:r>
              <a:rPr lang="he-IL" b="1" dirty="0">
                <a:solidFill>
                  <a:schemeClr val="tx1"/>
                </a:solidFill>
                <a:latin typeface="David" panose="020E0502060401010101" pitchFamily="34" charset="-79"/>
                <a:cs typeface="David" panose="020E0502060401010101" pitchFamily="34" charset="-79"/>
              </a:rPr>
              <a:t>תקשורת באמצעות טכנולוגיה דיגיטלית משפיעה בצורה חיובית על קבלת החלטות</a:t>
            </a:r>
          </a:p>
        </p:txBody>
      </p:sp>
      <p:sp>
        <p:nvSpPr>
          <p:cNvPr id="53" name="חץ: סוגר זוויתי 52">
            <a:extLst>
              <a:ext uri="{FF2B5EF4-FFF2-40B4-BE49-F238E27FC236}">
                <a16:creationId xmlns:a16="http://schemas.microsoft.com/office/drawing/2014/main" id="{E49F86D4-D603-3081-CDF7-812F5043FFE4}"/>
              </a:ext>
            </a:extLst>
          </p:cNvPr>
          <p:cNvSpPr/>
          <p:nvPr/>
        </p:nvSpPr>
        <p:spPr>
          <a:xfrm>
            <a:off x="2939807" y="4035113"/>
            <a:ext cx="3258571" cy="970082"/>
          </a:xfrm>
          <a:prstGeom prst="chevron">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b="1" dirty="0">
                <a:solidFill>
                  <a:schemeClr val="tx1"/>
                </a:solidFill>
                <a:latin typeface="David" panose="020E0502060401010101" pitchFamily="34" charset="-79"/>
                <a:cs typeface="David" panose="020E0502060401010101" pitchFamily="34" charset="-79"/>
              </a:rPr>
              <a:t>תיאום באמצעות טכנולוגיה דיגיטלית משפיע בצורה חיובית על שיתוף ידע</a:t>
            </a:r>
          </a:p>
        </p:txBody>
      </p:sp>
      <p:sp>
        <p:nvSpPr>
          <p:cNvPr id="54" name="חץ: סוגר זוויתי 53">
            <a:extLst>
              <a:ext uri="{FF2B5EF4-FFF2-40B4-BE49-F238E27FC236}">
                <a16:creationId xmlns:a16="http://schemas.microsoft.com/office/drawing/2014/main" id="{EE8A74BE-72FB-08A2-B025-E0C36EE2DF41}"/>
              </a:ext>
            </a:extLst>
          </p:cNvPr>
          <p:cNvSpPr/>
          <p:nvPr/>
        </p:nvSpPr>
        <p:spPr>
          <a:xfrm>
            <a:off x="-48309" y="4035113"/>
            <a:ext cx="3258571" cy="997036"/>
          </a:xfrm>
          <a:prstGeom prst="chevron">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he-IL" b="1" dirty="0">
                <a:solidFill>
                  <a:schemeClr val="tx1"/>
                </a:solidFill>
                <a:latin typeface="David" panose="020E0502060401010101" pitchFamily="34" charset="-79"/>
                <a:cs typeface="David" panose="020E0502060401010101" pitchFamily="34" charset="-79"/>
              </a:rPr>
              <a:t>תיאום באמצעות טכנולוגיה דיגיטלית משפיע בצורה חיובית על קבלת החלטות</a:t>
            </a:r>
          </a:p>
        </p:txBody>
      </p:sp>
      <p:sp>
        <p:nvSpPr>
          <p:cNvPr id="55" name="חץ: סוגר זוויתי 54">
            <a:extLst>
              <a:ext uri="{FF2B5EF4-FFF2-40B4-BE49-F238E27FC236}">
                <a16:creationId xmlns:a16="http://schemas.microsoft.com/office/drawing/2014/main" id="{627E0AFD-AED8-161C-0B18-778925000E12}"/>
              </a:ext>
            </a:extLst>
          </p:cNvPr>
          <p:cNvSpPr/>
          <p:nvPr/>
        </p:nvSpPr>
        <p:spPr>
          <a:xfrm>
            <a:off x="1019908" y="5231246"/>
            <a:ext cx="3274003" cy="970082"/>
          </a:xfrm>
          <a:prstGeom prst="chevron">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he-IL" b="1" dirty="0">
                <a:solidFill>
                  <a:schemeClr val="tx1"/>
                </a:solidFill>
                <a:latin typeface="David" panose="020E0502060401010101" pitchFamily="34" charset="-79"/>
                <a:cs typeface="David" panose="020E0502060401010101" pitchFamily="34" charset="-79"/>
              </a:rPr>
              <a:t>שיתוף ידע משופר באמצעות טכנולוגיה דיגיטלית משפיע בצורה חיובית על קבלת החלטות</a:t>
            </a:r>
          </a:p>
        </p:txBody>
      </p:sp>
      <p:sp>
        <p:nvSpPr>
          <p:cNvPr id="56" name="חץ: סוגר זוויתי 55">
            <a:extLst>
              <a:ext uri="{FF2B5EF4-FFF2-40B4-BE49-F238E27FC236}">
                <a16:creationId xmlns:a16="http://schemas.microsoft.com/office/drawing/2014/main" id="{1B3280A7-007D-CB6A-A723-596D3AE37C39}"/>
              </a:ext>
            </a:extLst>
          </p:cNvPr>
          <p:cNvSpPr/>
          <p:nvPr/>
        </p:nvSpPr>
        <p:spPr>
          <a:xfrm>
            <a:off x="4124745" y="5257204"/>
            <a:ext cx="3339843" cy="970082"/>
          </a:xfrm>
          <a:prstGeom prst="chevron">
            <a:avLst/>
          </a:prstGeom>
        </p:spPr>
        <p:style>
          <a:lnRef idx="1">
            <a:schemeClr val="dk1"/>
          </a:lnRef>
          <a:fillRef idx="2">
            <a:schemeClr val="dk1"/>
          </a:fillRef>
          <a:effectRef idx="1">
            <a:schemeClr val="dk1"/>
          </a:effectRef>
          <a:fontRef idx="minor">
            <a:schemeClr val="dk1"/>
          </a:fontRef>
        </p:style>
        <p:txBody>
          <a:bodyPr rtlCol="1" anchor="ctr"/>
          <a:lstStyle/>
          <a:p>
            <a:pPr algn="ctr"/>
            <a:r>
              <a:rPr lang="he-IL" b="1" dirty="0">
                <a:solidFill>
                  <a:schemeClr val="tx1"/>
                </a:solidFill>
                <a:latin typeface="David" panose="020E0502060401010101" pitchFamily="34" charset="-79"/>
                <a:cs typeface="David" panose="020E0502060401010101" pitchFamily="34" charset="-79"/>
              </a:rPr>
              <a:t>קבלת החלטות משופרת באמצעות טכנולוגיה דיגיטלית משפיעה בצורה חיובית על ביצועי העבודה</a:t>
            </a:r>
          </a:p>
        </p:txBody>
      </p:sp>
      <p:sp>
        <p:nvSpPr>
          <p:cNvPr id="57" name="חץ: סוגר זוויתי 56">
            <a:extLst>
              <a:ext uri="{FF2B5EF4-FFF2-40B4-BE49-F238E27FC236}">
                <a16:creationId xmlns:a16="http://schemas.microsoft.com/office/drawing/2014/main" id="{F10011CA-5310-1811-8DD3-329B1D6F7E8E}"/>
              </a:ext>
            </a:extLst>
          </p:cNvPr>
          <p:cNvSpPr/>
          <p:nvPr/>
        </p:nvSpPr>
        <p:spPr>
          <a:xfrm>
            <a:off x="7248908" y="5236948"/>
            <a:ext cx="3339842" cy="970082"/>
          </a:xfrm>
          <a:prstGeom prst="chevron">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he-IL" b="1" dirty="0">
                <a:solidFill>
                  <a:schemeClr val="tx1"/>
                </a:solidFill>
                <a:latin typeface="David" panose="020E0502060401010101" pitchFamily="34" charset="-79"/>
                <a:cs typeface="David" panose="020E0502060401010101" pitchFamily="34" charset="-79"/>
              </a:rPr>
              <a:t>שיתוף ידע משופר באמצעות טכנולוגיה דיגיטלית משפיע בצורה חיובית על ביצועי העבודה</a:t>
            </a:r>
          </a:p>
        </p:txBody>
      </p:sp>
      <p:sp>
        <p:nvSpPr>
          <p:cNvPr id="58" name="תיבת טקסט 57">
            <a:extLst>
              <a:ext uri="{FF2B5EF4-FFF2-40B4-BE49-F238E27FC236}">
                <a16:creationId xmlns:a16="http://schemas.microsoft.com/office/drawing/2014/main" id="{B937E2ED-84F9-5A2E-F20E-E6A4123B4F44}"/>
              </a:ext>
            </a:extLst>
          </p:cNvPr>
          <p:cNvSpPr txBox="1"/>
          <p:nvPr/>
        </p:nvSpPr>
        <p:spPr>
          <a:xfrm>
            <a:off x="2669839" y="4335488"/>
            <a:ext cx="457200" cy="369332"/>
          </a:xfrm>
          <a:prstGeom prst="rect">
            <a:avLst/>
          </a:prstGeom>
          <a:noFill/>
        </p:spPr>
        <p:txBody>
          <a:bodyPr wrap="square" rtlCol="1">
            <a:spAutoFit/>
          </a:bodyPr>
          <a:lstStyle/>
          <a:p>
            <a:r>
              <a:rPr lang="en-US" b="1" dirty="0">
                <a:solidFill>
                  <a:schemeClr val="accent1">
                    <a:lumMod val="50000"/>
                  </a:schemeClr>
                </a:solidFill>
              </a:rPr>
              <a:t>H1</a:t>
            </a:r>
            <a:endParaRPr lang="he-IL" b="1" dirty="0">
              <a:solidFill>
                <a:schemeClr val="accent1">
                  <a:lumMod val="50000"/>
                </a:schemeClr>
              </a:solidFill>
            </a:endParaRPr>
          </a:p>
        </p:txBody>
      </p:sp>
      <p:sp>
        <p:nvSpPr>
          <p:cNvPr id="59" name="תיבת טקסט 58">
            <a:extLst>
              <a:ext uri="{FF2B5EF4-FFF2-40B4-BE49-F238E27FC236}">
                <a16:creationId xmlns:a16="http://schemas.microsoft.com/office/drawing/2014/main" id="{1B677104-95A3-7DFF-244B-3B3D22D61E2B}"/>
              </a:ext>
            </a:extLst>
          </p:cNvPr>
          <p:cNvSpPr txBox="1"/>
          <p:nvPr/>
        </p:nvSpPr>
        <p:spPr>
          <a:xfrm>
            <a:off x="5657955" y="4317757"/>
            <a:ext cx="457200" cy="369332"/>
          </a:xfrm>
          <a:prstGeom prst="rect">
            <a:avLst/>
          </a:prstGeom>
          <a:noFill/>
        </p:spPr>
        <p:txBody>
          <a:bodyPr wrap="square" rtlCol="1">
            <a:spAutoFit/>
          </a:bodyPr>
          <a:lstStyle/>
          <a:p>
            <a:r>
              <a:rPr lang="en-US" b="1" dirty="0">
                <a:solidFill>
                  <a:schemeClr val="accent1">
                    <a:lumMod val="50000"/>
                  </a:schemeClr>
                </a:solidFill>
              </a:rPr>
              <a:t>H2</a:t>
            </a:r>
            <a:endParaRPr lang="he-IL" b="1" dirty="0">
              <a:solidFill>
                <a:schemeClr val="accent1">
                  <a:lumMod val="50000"/>
                </a:schemeClr>
              </a:solidFill>
            </a:endParaRPr>
          </a:p>
        </p:txBody>
      </p:sp>
      <p:sp>
        <p:nvSpPr>
          <p:cNvPr id="60" name="תיבת טקסט 59">
            <a:extLst>
              <a:ext uri="{FF2B5EF4-FFF2-40B4-BE49-F238E27FC236}">
                <a16:creationId xmlns:a16="http://schemas.microsoft.com/office/drawing/2014/main" id="{AD740E90-42D9-08CF-F8FD-2AD0290CBA1D}"/>
              </a:ext>
            </a:extLst>
          </p:cNvPr>
          <p:cNvSpPr txBox="1"/>
          <p:nvPr/>
        </p:nvSpPr>
        <p:spPr>
          <a:xfrm>
            <a:off x="8715775" y="4357097"/>
            <a:ext cx="457200" cy="369332"/>
          </a:xfrm>
          <a:prstGeom prst="rect">
            <a:avLst/>
          </a:prstGeom>
          <a:noFill/>
        </p:spPr>
        <p:txBody>
          <a:bodyPr wrap="square" rtlCol="1">
            <a:spAutoFit/>
          </a:bodyPr>
          <a:lstStyle/>
          <a:p>
            <a:r>
              <a:rPr lang="en-US" b="1" dirty="0">
                <a:solidFill>
                  <a:schemeClr val="accent1">
                    <a:lumMod val="50000"/>
                  </a:schemeClr>
                </a:solidFill>
              </a:rPr>
              <a:t>H3</a:t>
            </a:r>
            <a:endParaRPr lang="he-IL" b="1" dirty="0">
              <a:solidFill>
                <a:schemeClr val="accent1">
                  <a:lumMod val="50000"/>
                </a:schemeClr>
              </a:solidFill>
            </a:endParaRPr>
          </a:p>
        </p:txBody>
      </p:sp>
      <p:sp>
        <p:nvSpPr>
          <p:cNvPr id="61" name="תיבת טקסט 60">
            <a:extLst>
              <a:ext uri="{FF2B5EF4-FFF2-40B4-BE49-F238E27FC236}">
                <a16:creationId xmlns:a16="http://schemas.microsoft.com/office/drawing/2014/main" id="{6B329679-6980-C623-8DC7-020815425A56}"/>
              </a:ext>
            </a:extLst>
          </p:cNvPr>
          <p:cNvSpPr txBox="1"/>
          <p:nvPr/>
        </p:nvSpPr>
        <p:spPr>
          <a:xfrm>
            <a:off x="11658602" y="4357097"/>
            <a:ext cx="457200" cy="369332"/>
          </a:xfrm>
          <a:prstGeom prst="rect">
            <a:avLst/>
          </a:prstGeom>
          <a:noFill/>
        </p:spPr>
        <p:txBody>
          <a:bodyPr wrap="square" rtlCol="1">
            <a:spAutoFit/>
          </a:bodyPr>
          <a:lstStyle/>
          <a:p>
            <a:r>
              <a:rPr lang="en-US" b="1" dirty="0">
                <a:solidFill>
                  <a:schemeClr val="accent1">
                    <a:lumMod val="50000"/>
                  </a:schemeClr>
                </a:solidFill>
              </a:rPr>
              <a:t>H4</a:t>
            </a:r>
            <a:endParaRPr lang="he-IL" b="1" dirty="0">
              <a:solidFill>
                <a:schemeClr val="accent1">
                  <a:lumMod val="50000"/>
                </a:schemeClr>
              </a:solidFill>
            </a:endParaRPr>
          </a:p>
        </p:txBody>
      </p:sp>
      <p:sp>
        <p:nvSpPr>
          <p:cNvPr id="62" name="תיבת טקסט 61">
            <a:extLst>
              <a:ext uri="{FF2B5EF4-FFF2-40B4-BE49-F238E27FC236}">
                <a16:creationId xmlns:a16="http://schemas.microsoft.com/office/drawing/2014/main" id="{3096B1B0-DEDA-30FF-3D49-6907BA09C998}"/>
              </a:ext>
            </a:extLst>
          </p:cNvPr>
          <p:cNvSpPr txBox="1"/>
          <p:nvPr/>
        </p:nvSpPr>
        <p:spPr>
          <a:xfrm>
            <a:off x="3667545" y="5522902"/>
            <a:ext cx="457200" cy="369332"/>
          </a:xfrm>
          <a:prstGeom prst="rect">
            <a:avLst/>
          </a:prstGeom>
          <a:noFill/>
        </p:spPr>
        <p:txBody>
          <a:bodyPr wrap="square" rtlCol="1">
            <a:spAutoFit/>
          </a:bodyPr>
          <a:lstStyle/>
          <a:p>
            <a:r>
              <a:rPr lang="en-US" b="1" dirty="0">
                <a:solidFill>
                  <a:schemeClr val="accent1">
                    <a:lumMod val="50000"/>
                  </a:schemeClr>
                </a:solidFill>
              </a:rPr>
              <a:t>H5</a:t>
            </a:r>
            <a:endParaRPr lang="he-IL" b="1" dirty="0">
              <a:solidFill>
                <a:schemeClr val="accent1">
                  <a:lumMod val="50000"/>
                </a:schemeClr>
              </a:solidFill>
            </a:endParaRPr>
          </a:p>
        </p:txBody>
      </p:sp>
      <p:sp>
        <p:nvSpPr>
          <p:cNvPr id="63" name="תיבת טקסט 62">
            <a:extLst>
              <a:ext uri="{FF2B5EF4-FFF2-40B4-BE49-F238E27FC236}">
                <a16:creationId xmlns:a16="http://schemas.microsoft.com/office/drawing/2014/main" id="{F4AD3A4E-EC09-28F8-1926-DDFECE338B79}"/>
              </a:ext>
            </a:extLst>
          </p:cNvPr>
          <p:cNvSpPr txBox="1"/>
          <p:nvPr/>
        </p:nvSpPr>
        <p:spPr>
          <a:xfrm>
            <a:off x="6939035" y="5531621"/>
            <a:ext cx="457200" cy="369332"/>
          </a:xfrm>
          <a:prstGeom prst="rect">
            <a:avLst/>
          </a:prstGeom>
          <a:noFill/>
        </p:spPr>
        <p:txBody>
          <a:bodyPr wrap="square" rtlCol="1">
            <a:spAutoFit/>
          </a:bodyPr>
          <a:lstStyle/>
          <a:p>
            <a:r>
              <a:rPr lang="en-US" b="1" dirty="0">
                <a:solidFill>
                  <a:schemeClr val="accent1">
                    <a:lumMod val="50000"/>
                  </a:schemeClr>
                </a:solidFill>
              </a:rPr>
              <a:t>H6</a:t>
            </a:r>
            <a:endParaRPr lang="he-IL" b="1" dirty="0">
              <a:solidFill>
                <a:schemeClr val="accent1">
                  <a:lumMod val="50000"/>
                </a:schemeClr>
              </a:solidFill>
            </a:endParaRPr>
          </a:p>
        </p:txBody>
      </p:sp>
      <p:sp>
        <p:nvSpPr>
          <p:cNvPr id="64" name="תיבת טקסט 63">
            <a:extLst>
              <a:ext uri="{FF2B5EF4-FFF2-40B4-BE49-F238E27FC236}">
                <a16:creationId xmlns:a16="http://schemas.microsoft.com/office/drawing/2014/main" id="{2ABB6C7C-D526-64F0-0D5A-CDEB49081B07}"/>
              </a:ext>
            </a:extLst>
          </p:cNvPr>
          <p:cNvSpPr txBox="1"/>
          <p:nvPr/>
        </p:nvSpPr>
        <p:spPr>
          <a:xfrm>
            <a:off x="9962385" y="5557579"/>
            <a:ext cx="457200" cy="369332"/>
          </a:xfrm>
          <a:prstGeom prst="rect">
            <a:avLst/>
          </a:prstGeom>
          <a:noFill/>
        </p:spPr>
        <p:txBody>
          <a:bodyPr wrap="square" rtlCol="1">
            <a:spAutoFit/>
          </a:bodyPr>
          <a:lstStyle/>
          <a:p>
            <a:r>
              <a:rPr lang="en-US" b="1" dirty="0">
                <a:solidFill>
                  <a:schemeClr val="accent1">
                    <a:lumMod val="50000"/>
                  </a:schemeClr>
                </a:solidFill>
              </a:rPr>
              <a:t>H7</a:t>
            </a:r>
            <a:endParaRPr lang="he-IL" b="1" dirty="0">
              <a:solidFill>
                <a:schemeClr val="accent1">
                  <a:lumMod val="50000"/>
                </a:schemeClr>
              </a:solidFill>
            </a:endParaRPr>
          </a:p>
        </p:txBody>
      </p:sp>
    </p:spTree>
    <p:extLst>
      <p:ext uri="{BB962C8B-B14F-4D97-AF65-F5344CB8AC3E}">
        <p14:creationId xmlns:p14="http://schemas.microsoft.com/office/powerpoint/2010/main" val="346051489"/>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235027" y="68291"/>
            <a:ext cx="11733140" cy="1200329"/>
          </a:xfrm>
          <a:prstGeom prst="rect">
            <a:avLst/>
          </a:prstGeom>
          <a:noFill/>
        </p:spPr>
        <p:txBody>
          <a:bodyPr wrap="square" lIns="91440" tIns="45720" rIns="91440" bIns="45720">
            <a:spAutoFit/>
          </a:bodyPr>
          <a:lstStyle/>
          <a:p>
            <a:pPr algn="ctr"/>
            <a:r>
              <a:rPr lang="he-IL" sz="3600" b="1" cap="none" spc="0" dirty="0">
                <a:ln w="22225">
                  <a:solidFill>
                    <a:schemeClr val="accent2"/>
                  </a:solidFill>
                  <a:prstDash val="solid"/>
                </a:ln>
                <a:solidFill>
                  <a:schemeClr val="accent2">
                    <a:lumMod val="40000"/>
                    <a:lumOff val="60000"/>
                  </a:schemeClr>
                </a:solidFill>
                <a:effectLst/>
              </a:rPr>
              <a:t>מתודולוגיה - ניתוח סטטיסטיקה תיאורית</a:t>
            </a:r>
          </a:p>
          <a:p>
            <a:pPr algn="ctr"/>
            <a:r>
              <a:rPr lang="he-IL" sz="3600" b="1" cap="none" spc="0" dirty="0">
                <a:ln w="22225">
                  <a:solidFill>
                    <a:schemeClr val="accent2"/>
                  </a:solidFill>
                  <a:prstDash val="solid"/>
                </a:ln>
                <a:solidFill>
                  <a:schemeClr val="accent2">
                    <a:lumMod val="40000"/>
                    <a:lumOff val="60000"/>
                  </a:schemeClr>
                </a:solidFill>
                <a:effectLst/>
              </a:rPr>
              <a:t> של המשתתפים במחקר </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6</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pic>
        <p:nvPicPr>
          <p:cNvPr id="21" name="תמונה 20">
            <a:extLst>
              <a:ext uri="{FF2B5EF4-FFF2-40B4-BE49-F238E27FC236}">
                <a16:creationId xmlns:a16="http://schemas.microsoft.com/office/drawing/2014/main" id="{D37F4025-FD85-C15D-FA4A-BCA0F6C361BA}"/>
              </a:ext>
            </a:extLst>
          </p:cNvPr>
          <p:cNvPicPr>
            <a:picLocks noChangeAspect="1"/>
          </p:cNvPicPr>
          <p:nvPr/>
        </p:nvPicPr>
        <p:blipFill rotWithShape="1">
          <a:blip r:embed="rId6"/>
          <a:srcRect l="18481" t="3805" r="19322" b="3004"/>
          <a:stretch/>
        </p:blipFill>
        <p:spPr>
          <a:xfrm>
            <a:off x="4250227" y="1291544"/>
            <a:ext cx="3250966" cy="2364950"/>
          </a:xfrm>
          <a:prstGeom prst="rect">
            <a:avLst/>
          </a:prstGeom>
          <a:ln>
            <a:solidFill>
              <a:schemeClr val="tx1"/>
            </a:solidFill>
          </a:ln>
          <a:effectLst>
            <a:outerShdw blurRad="292100" dist="139700" dir="2700000" algn="tl" rotWithShape="0">
              <a:srgbClr val="333333">
                <a:alpha val="65000"/>
              </a:srgbClr>
            </a:outerShdw>
          </a:effectLst>
        </p:spPr>
      </p:pic>
      <p:sp>
        <p:nvSpPr>
          <p:cNvPr id="2" name="משולש ישר-זווית 1">
            <a:extLst>
              <a:ext uri="{FF2B5EF4-FFF2-40B4-BE49-F238E27FC236}">
                <a16:creationId xmlns:a16="http://schemas.microsoft.com/office/drawing/2014/main" id="{54AA2C35-3F4E-1FA7-62A2-675D51BEC19A}"/>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12</a:t>
            </a:r>
          </a:p>
        </p:txBody>
      </p:sp>
      <p:pic>
        <p:nvPicPr>
          <p:cNvPr id="24" name="תמונה 23">
            <a:extLst>
              <a:ext uri="{FF2B5EF4-FFF2-40B4-BE49-F238E27FC236}">
                <a16:creationId xmlns:a16="http://schemas.microsoft.com/office/drawing/2014/main" id="{EF6D01C6-5FA0-FC24-B7A3-46E0EB7509EF}"/>
              </a:ext>
            </a:extLst>
          </p:cNvPr>
          <p:cNvPicPr>
            <a:picLocks noChangeAspect="1"/>
          </p:cNvPicPr>
          <p:nvPr/>
        </p:nvPicPr>
        <p:blipFill rotWithShape="1">
          <a:blip r:embed="rId7"/>
          <a:srcRect l="27442" t="3700" r="26088" b="4101"/>
          <a:stretch/>
        </p:blipFill>
        <p:spPr>
          <a:xfrm>
            <a:off x="8202658" y="1268620"/>
            <a:ext cx="3018323" cy="2364950"/>
          </a:xfrm>
          <a:prstGeom prst="rect">
            <a:avLst/>
          </a:prstGeom>
          <a:ln>
            <a:solidFill>
              <a:schemeClr val="tx1"/>
            </a:solidFill>
          </a:ln>
          <a:effectLst>
            <a:outerShdw blurRad="292100" dist="139700" dir="2700000" algn="tl" rotWithShape="0">
              <a:srgbClr val="333333">
                <a:alpha val="65000"/>
              </a:srgbClr>
            </a:outerShdw>
          </a:effectLst>
        </p:spPr>
      </p:pic>
      <p:pic>
        <p:nvPicPr>
          <p:cNvPr id="23" name="תמונה 22">
            <a:extLst>
              <a:ext uri="{FF2B5EF4-FFF2-40B4-BE49-F238E27FC236}">
                <a16:creationId xmlns:a16="http://schemas.microsoft.com/office/drawing/2014/main" id="{49A0D048-0E43-191C-D8DC-BB70A06F9A0A}"/>
              </a:ext>
            </a:extLst>
          </p:cNvPr>
          <p:cNvPicPr>
            <a:picLocks noChangeAspect="1"/>
          </p:cNvPicPr>
          <p:nvPr/>
        </p:nvPicPr>
        <p:blipFill rotWithShape="1">
          <a:blip r:embed="rId8"/>
          <a:srcRect l="25498" t="4896" r="26630" b="2883"/>
          <a:stretch/>
        </p:blipFill>
        <p:spPr>
          <a:xfrm>
            <a:off x="6303238" y="3998406"/>
            <a:ext cx="3395528" cy="2241822"/>
          </a:xfrm>
          <a:prstGeom prst="rect">
            <a:avLst/>
          </a:prstGeom>
          <a:ln>
            <a:solidFill>
              <a:schemeClr val="tx1"/>
            </a:solidFill>
          </a:ln>
          <a:effectLst>
            <a:outerShdw blurRad="292100" dist="139700" dir="2700000" algn="tl" rotWithShape="0">
              <a:srgbClr val="333333">
                <a:alpha val="65000"/>
              </a:srgbClr>
            </a:outerShdw>
          </a:effectLst>
        </p:spPr>
      </p:pic>
      <p:pic>
        <p:nvPicPr>
          <p:cNvPr id="22" name="תמונה 21">
            <a:extLst>
              <a:ext uri="{FF2B5EF4-FFF2-40B4-BE49-F238E27FC236}">
                <a16:creationId xmlns:a16="http://schemas.microsoft.com/office/drawing/2014/main" id="{520F342B-D475-39EA-0C6B-B456BDBDBC62}"/>
              </a:ext>
            </a:extLst>
          </p:cNvPr>
          <p:cNvPicPr>
            <a:picLocks noChangeAspect="1"/>
          </p:cNvPicPr>
          <p:nvPr/>
        </p:nvPicPr>
        <p:blipFill rotWithShape="1">
          <a:blip r:embed="rId9"/>
          <a:srcRect l="30257" t="3282" r="29527" b="4088"/>
          <a:stretch/>
        </p:blipFill>
        <p:spPr>
          <a:xfrm>
            <a:off x="838304" y="1267065"/>
            <a:ext cx="2903592" cy="2413909"/>
          </a:xfrm>
          <a:prstGeom prst="rect">
            <a:avLst/>
          </a:prstGeom>
          <a:ln>
            <a:solidFill>
              <a:schemeClr val="tx1"/>
            </a:solidFill>
          </a:ln>
          <a:effectLst>
            <a:outerShdw blurRad="292100" dist="139700" dir="2700000" algn="tl" rotWithShape="0">
              <a:srgbClr val="333333">
                <a:alpha val="65000"/>
              </a:srgbClr>
            </a:outerShdw>
          </a:effectLst>
        </p:spPr>
      </p:pic>
      <p:pic>
        <p:nvPicPr>
          <p:cNvPr id="20" name="תמונה 19">
            <a:extLst>
              <a:ext uri="{FF2B5EF4-FFF2-40B4-BE49-F238E27FC236}">
                <a16:creationId xmlns:a16="http://schemas.microsoft.com/office/drawing/2014/main" id="{F3984B35-4A0C-2A0C-F4C0-7FA656A6AF0B}"/>
              </a:ext>
            </a:extLst>
          </p:cNvPr>
          <p:cNvPicPr>
            <a:picLocks noChangeAspect="1"/>
          </p:cNvPicPr>
          <p:nvPr/>
        </p:nvPicPr>
        <p:blipFill rotWithShape="1">
          <a:blip r:embed="rId10"/>
          <a:srcRect l="33227" t="3395" r="32562" b="2260"/>
          <a:stretch/>
        </p:blipFill>
        <p:spPr>
          <a:xfrm>
            <a:off x="2493234" y="3996244"/>
            <a:ext cx="3060439" cy="2258008"/>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0068608"/>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1" name="אליפסה 70">
            <a:extLst>
              <a:ext uri="{FF2B5EF4-FFF2-40B4-BE49-F238E27FC236}">
                <a16:creationId xmlns:a16="http://schemas.microsoft.com/office/drawing/2014/main" id="{EF67DB06-37E1-5319-9ECF-6A8531EE537C}"/>
              </a:ext>
            </a:extLst>
          </p:cNvPr>
          <p:cNvSpPr/>
          <p:nvPr/>
        </p:nvSpPr>
        <p:spPr>
          <a:xfrm>
            <a:off x="4165345" y="2929145"/>
            <a:ext cx="538545" cy="289256"/>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endParaRPr lang="he-IL"/>
          </a:p>
        </p:txBody>
      </p:sp>
      <p:sp>
        <p:nvSpPr>
          <p:cNvPr id="70" name="אליפסה 69">
            <a:extLst>
              <a:ext uri="{FF2B5EF4-FFF2-40B4-BE49-F238E27FC236}">
                <a16:creationId xmlns:a16="http://schemas.microsoft.com/office/drawing/2014/main" id="{70609B6E-D188-BE17-4022-7E23D559BC81}"/>
              </a:ext>
            </a:extLst>
          </p:cNvPr>
          <p:cNvSpPr/>
          <p:nvPr/>
        </p:nvSpPr>
        <p:spPr>
          <a:xfrm>
            <a:off x="8243555" y="2967215"/>
            <a:ext cx="538545" cy="289256"/>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a:p>
        </p:txBody>
      </p:sp>
      <p:sp>
        <p:nvSpPr>
          <p:cNvPr id="73" name="אליפסה 72">
            <a:extLst>
              <a:ext uri="{FF2B5EF4-FFF2-40B4-BE49-F238E27FC236}">
                <a16:creationId xmlns:a16="http://schemas.microsoft.com/office/drawing/2014/main" id="{DE11A8DC-4BBD-6646-6BFC-72FDAD4BAA11}"/>
              </a:ext>
            </a:extLst>
          </p:cNvPr>
          <p:cNvSpPr/>
          <p:nvPr/>
        </p:nvSpPr>
        <p:spPr>
          <a:xfrm>
            <a:off x="3681526" y="2452432"/>
            <a:ext cx="538545" cy="289256"/>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72" name="אליפסה 71">
            <a:extLst>
              <a:ext uri="{FF2B5EF4-FFF2-40B4-BE49-F238E27FC236}">
                <a16:creationId xmlns:a16="http://schemas.microsoft.com/office/drawing/2014/main" id="{BE538F8C-427E-670F-3F07-BC40EFAA94E0}"/>
              </a:ext>
            </a:extLst>
          </p:cNvPr>
          <p:cNvSpPr/>
          <p:nvPr/>
        </p:nvSpPr>
        <p:spPr>
          <a:xfrm rot="670798">
            <a:off x="3944297" y="1896104"/>
            <a:ext cx="538545" cy="289256"/>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he-IL"/>
          </a:p>
        </p:txBody>
      </p:sp>
      <p:sp>
        <p:nvSpPr>
          <p:cNvPr id="69" name="אליפסה 68">
            <a:extLst>
              <a:ext uri="{FF2B5EF4-FFF2-40B4-BE49-F238E27FC236}">
                <a16:creationId xmlns:a16="http://schemas.microsoft.com/office/drawing/2014/main" id="{F3AB09A8-45F9-120B-AC52-59C3340C7DA8}"/>
              </a:ext>
            </a:extLst>
          </p:cNvPr>
          <p:cNvSpPr/>
          <p:nvPr/>
        </p:nvSpPr>
        <p:spPr>
          <a:xfrm>
            <a:off x="8280145" y="1777290"/>
            <a:ext cx="538545" cy="289256"/>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a:p>
        </p:txBody>
      </p:sp>
      <p:sp>
        <p:nvSpPr>
          <p:cNvPr id="67" name="אליפסה 66">
            <a:extLst>
              <a:ext uri="{FF2B5EF4-FFF2-40B4-BE49-F238E27FC236}">
                <a16:creationId xmlns:a16="http://schemas.microsoft.com/office/drawing/2014/main" id="{B64AB0F3-AEC2-1623-4DA6-4478A740C34E}"/>
              </a:ext>
            </a:extLst>
          </p:cNvPr>
          <p:cNvSpPr/>
          <p:nvPr/>
        </p:nvSpPr>
        <p:spPr>
          <a:xfrm>
            <a:off x="6578550" y="2353556"/>
            <a:ext cx="538545" cy="289256"/>
          </a:xfrm>
          <a:prstGeom prst="ellipse">
            <a:avLst/>
          </a:prstGeom>
        </p:spPr>
        <p:style>
          <a:lnRef idx="1">
            <a:schemeClr val="accent1"/>
          </a:lnRef>
          <a:fillRef idx="2">
            <a:schemeClr val="accent1"/>
          </a:fillRef>
          <a:effectRef idx="1">
            <a:schemeClr val="accent1"/>
          </a:effectRef>
          <a:fontRef idx="minor">
            <a:schemeClr val="dk1"/>
          </a:fontRef>
        </p:style>
        <p:txBody>
          <a:bodyPr rtlCol="1" anchor="ctr"/>
          <a:lstStyle/>
          <a:p>
            <a:pPr algn="ctr"/>
            <a:endParaRPr lang="he-IL"/>
          </a:p>
        </p:txBody>
      </p:sp>
      <p:sp>
        <p:nvSpPr>
          <p:cNvPr id="66" name="אליפסה 65">
            <a:extLst>
              <a:ext uri="{FF2B5EF4-FFF2-40B4-BE49-F238E27FC236}">
                <a16:creationId xmlns:a16="http://schemas.microsoft.com/office/drawing/2014/main" id="{EE3D5DE9-DEC6-9BA2-EB08-CEE08969D046}"/>
              </a:ext>
            </a:extLst>
          </p:cNvPr>
          <p:cNvSpPr/>
          <p:nvPr/>
        </p:nvSpPr>
        <p:spPr>
          <a:xfrm>
            <a:off x="4124745" y="1360799"/>
            <a:ext cx="538545" cy="289256"/>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a:p>
        </p:txBody>
      </p:sp>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4530883" y="158925"/>
            <a:ext cx="2254143"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תוצאות</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6</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
        <p:nvSpPr>
          <p:cNvPr id="3" name="מלבן 2">
            <a:extLst>
              <a:ext uri="{FF2B5EF4-FFF2-40B4-BE49-F238E27FC236}">
                <a16:creationId xmlns:a16="http://schemas.microsoft.com/office/drawing/2014/main" id="{23B575E1-84A8-FBF8-03E7-5C987F68E760}"/>
              </a:ext>
            </a:extLst>
          </p:cNvPr>
          <p:cNvSpPr/>
          <p:nvPr/>
        </p:nvSpPr>
        <p:spPr>
          <a:xfrm>
            <a:off x="1273367" y="1338171"/>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תיאום</a:t>
            </a:r>
          </a:p>
        </p:txBody>
      </p:sp>
      <p:sp>
        <p:nvSpPr>
          <p:cNvPr id="5" name="מלבן 4">
            <a:extLst>
              <a:ext uri="{FF2B5EF4-FFF2-40B4-BE49-F238E27FC236}">
                <a16:creationId xmlns:a16="http://schemas.microsoft.com/office/drawing/2014/main" id="{2BA6ACE6-9C52-E92E-2030-2D2C0CEA09E9}"/>
              </a:ext>
            </a:extLst>
          </p:cNvPr>
          <p:cNvSpPr/>
          <p:nvPr/>
        </p:nvSpPr>
        <p:spPr>
          <a:xfrm>
            <a:off x="1273367" y="2844146"/>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תקשורת</a:t>
            </a:r>
          </a:p>
        </p:txBody>
      </p:sp>
      <p:sp>
        <p:nvSpPr>
          <p:cNvPr id="6" name="מלבן 5">
            <a:extLst>
              <a:ext uri="{FF2B5EF4-FFF2-40B4-BE49-F238E27FC236}">
                <a16:creationId xmlns:a16="http://schemas.microsoft.com/office/drawing/2014/main" id="{42D7EB88-38BC-FC19-D42A-885396BD54E7}"/>
              </a:ext>
            </a:extLst>
          </p:cNvPr>
          <p:cNvSpPr/>
          <p:nvPr/>
        </p:nvSpPr>
        <p:spPr>
          <a:xfrm>
            <a:off x="5388167" y="1344168"/>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קבלת החלטות</a:t>
            </a:r>
          </a:p>
        </p:txBody>
      </p:sp>
      <p:sp>
        <p:nvSpPr>
          <p:cNvPr id="7" name="מלבן 6">
            <a:extLst>
              <a:ext uri="{FF2B5EF4-FFF2-40B4-BE49-F238E27FC236}">
                <a16:creationId xmlns:a16="http://schemas.microsoft.com/office/drawing/2014/main" id="{A39558DC-38C6-77C5-8286-723703908B56}"/>
              </a:ext>
            </a:extLst>
          </p:cNvPr>
          <p:cNvSpPr/>
          <p:nvPr/>
        </p:nvSpPr>
        <p:spPr>
          <a:xfrm>
            <a:off x="5481952" y="2844146"/>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שיתוף ידע</a:t>
            </a:r>
          </a:p>
        </p:txBody>
      </p:sp>
      <p:sp>
        <p:nvSpPr>
          <p:cNvPr id="10" name="מלבן 9">
            <a:extLst>
              <a:ext uri="{FF2B5EF4-FFF2-40B4-BE49-F238E27FC236}">
                <a16:creationId xmlns:a16="http://schemas.microsoft.com/office/drawing/2014/main" id="{0EBE14FC-CCA3-1701-D986-F32F036D4819}"/>
              </a:ext>
            </a:extLst>
          </p:cNvPr>
          <p:cNvSpPr/>
          <p:nvPr/>
        </p:nvSpPr>
        <p:spPr>
          <a:xfrm>
            <a:off x="9225452" y="2077037"/>
            <a:ext cx="2170025" cy="738866"/>
          </a:xfrm>
          <a:prstGeom prst="rect">
            <a:avLst/>
          </a:prstGeom>
          <a:blipFill dpi="0" rotWithShape="1">
            <a:blip r:embed="rId6"/>
            <a:srcRect/>
            <a:tile tx="0" ty="0" sx="100000" sy="100000" flip="none" algn="tl"/>
          </a:blip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2"/>
          </a:lnRef>
          <a:fillRef idx="3">
            <a:schemeClr val="accent2"/>
          </a:fillRef>
          <a:effectRef idx="2">
            <a:schemeClr val="accent2"/>
          </a:effectRef>
          <a:fontRef idx="minor">
            <a:schemeClr val="lt1"/>
          </a:fontRef>
        </p:style>
        <p:txBody>
          <a:bodyPr rtlCol="1" anchor="ctr"/>
          <a:lstStyle/>
          <a:p>
            <a:pPr algn="ctr"/>
            <a:r>
              <a:rPr lang="he-IL" sz="2400" b="1" dirty="0">
                <a:solidFill>
                  <a:schemeClr val="tx1"/>
                </a:solidFill>
                <a:latin typeface="David" panose="020E0502060401010101" pitchFamily="34" charset="-79"/>
                <a:cs typeface="David" panose="020E0502060401010101" pitchFamily="34" charset="-79"/>
              </a:rPr>
              <a:t>ביצועי עבודה</a:t>
            </a:r>
          </a:p>
        </p:txBody>
      </p:sp>
      <p:cxnSp>
        <p:nvCxnSpPr>
          <p:cNvPr id="13" name="מחבר חץ ישר 12">
            <a:extLst>
              <a:ext uri="{FF2B5EF4-FFF2-40B4-BE49-F238E27FC236}">
                <a16:creationId xmlns:a16="http://schemas.microsoft.com/office/drawing/2014/main" id="{9380E403-273C-3BD5-50F3-E8E083EF82B0}"/>
              </a:ext>
            </a:extLst>
          </p:cNvPr>
          <p:cNvCxnSpPr>
            <a:cxnSpLocks/>
            <a:stCxn id="3" idx="3"/>
          </p:cNvCxnSpPr>
          <p:nvPr/>
        </p:nvCxnSpPr>
        <p:spPr>
          <a:xfrm>
            <a:off x="3443392" y="1707604"/>
            <a:ext cx="1826148"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מחבר חץ ישר 15">
            <a:extLst>
              <a:ext uri="{FF2B5EF4-FFF2-40B4-BE49-F238E27FC236}">
                <a16:creationId xmlns:a16="http://schemas.microsoft.com/office/drawing/2014/main" id="{F0D6B918-9E29-E1D0-B28F-D122AFE9C312}"/>
              </a:ext>
            </a:extLst>
          </p:cNvPr>
          <p:cNvCxnSpPr>
            <a:cxnSpLocks/>
            <a:stCxn id="3" idx="3"/>
            <a:endCxn id="7" idx="1"/>
          </p:cNvCxnSpPr>
          <p:nvPr/>
        </p:nvCxnSpPr>
        <p:spPr>
          <a:xfrm>
            <a:off x="3443392" y="1707604"/>
            <a:ext cx="2038560" cy="1505975"/>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מחבר חץ ישר 21">
            <a:extLst>
              <a:ext uri="{FF2B5EF4-FFF2-40B4-BE49-F238E27FC236}">
                <a16:creationId xmlns:a16="http://schemas.microsoft.com/office/drawing/2014/main" id="{68CCEC12-2C61-BA36-FC96-BD12520CDE57}"/>
              </a:ext>
            </a:extLst>
          </p:cNvPr>
          <p:cNvCxnSpPr>
            <a:cxnSpLocks/>
            <a:stCxn id="5" idx="3"/>
          </p:cNvCxnSpPr>
          <p:nvPr/>
        </p:nvCxnSpPr>
        <p:spPr>
          <a:xfrm flipV="1">
            <a:off x="3443392" y="1886514"/>
            <a:ext cx="1861108" cy="1327065"/>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מחבר חץ ישר 24">
            <a:extLst>
              <a:ext uri="{FF2B5EF4-FFF2-40B4-BE49-F238E27FC236}">
                <a16:creationId xmlns:a16="http://schemas.microsoft.com/office/drawing/2014/main" id="{DA627E85-CA0B-25B9-1014-D35FC898E180}"/>
              </a:ext>
            </a:extLst>
          </p:cNvPr>
          <p:cNvCxnSpPr>
            <a:cxnSpLocks/>
            <a:stCxn id="5" idx="3"/>
          </p:cNvCxnSpPr>
          <p:nvPr/>
        </p:nvCxnSpPr>
        <p:spPr>
          <a:xfrm>
            <a:off x="3443392" y="3213579"/>
            <a:ext cx="1826148"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מחבר חץ ישר 29">
            <a:extLst>
              <a:ext uri="{FF2B5EF4-FFF2-40B4-BE49-F238E27FC236}">
                <a16:creationId xmlns:a16="http://schemas.microsoft.com/office/drawing/2014/main" id="{8BA5E548-041A-FC7A-F1E2-1E5F4C5EF296}"/>
              </a:ext>
            </a:extLst>
          </p:cNvPr>
          <p:cNvCxnSpPr>
            <a:cxnSpLocks/>
            <a:stCxn id="6" idx="3"/>
          </p:cNvCxnSpPr>
          <p:nvPr/>
        </p:nvCxnSpPr>
        <p:spPr>
          <a:xfrm>
            <a:off x="7558192" y="1713601"/>
            <a:ext cx="1533071" cy="70423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מחבר חץ ישר 32">
            <a:extLst>
              <a:ext uri="{FF2B5EF4-FFF2-40B4-BE49-F238E27FC236}">
                <a16:creationId xmlns:a16="http://schemas.microsoft.com/office/drawing/2014/main" id="{525C833F-5462-5D6A-317C-416C561C2E73}"/>
              </a:ext>
            </a:extLst>
          </p:cNvPr>
          <p:cNvCxnSpPr>
            <a:cxnSpLocks/>
          </p:cNvCxnSpPr>
          <p:nvPr/>
        </p:nvCxnSpPr>
        <p:spPr>
          <a:xfrm flipV="1">
            <a:off x="7690390" y="2523220"/>
            <a:ext cx="1439286" cy="690359"/>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מחבר חץ ישר 37">
            <a:extLst>
              <a:ext uri="{FF2B5EF4-FFF2-40B4-BE49-F238E27FC236}">
                <a16:creationId xmlns:a16="http://schemas.microsoft.com/office/drawing/2014/main" id="{FF70AD11-2EE5-C608-1BBC-79A153B0974A}"/>
              </a:ext>
            </a:extLst>
          </p:cNvPr>
          <p:cNvCxnSpPr>
            <a:cxnSpLocks/>
            <a:stCxn id="7" idx="0"/>
          </p:cNvCxnSpPr>
          <p:nvPr/>
        </p:nvCxnSpPr>
        <p:spPr>
          <a:xfrm flipV="1">
            <a:off x="6566965" y="2152222"/>
            <a:ext cx="0" cy="69192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תיבת טקסט 42">
            <a:extLst>
              <a:ext uri="{FF2B5EF4-FFF2-40B4-BE49-F238E27FC236}">
                <a16:creationId xmlns:a16="http://schemas.microsoft.com/office/drawing/2014/main" id="{2D662683-80E8-CDBC-988C-368DEE0B0763}"/>
              </a:ext>
            </a:extLst>
          </p:cNvPr>
          <p:cNvSpPr txBox="1"/>
          <p:nvPr/>
        </p:nvSpPr>
        <p:spPr>
          <a:xfrm>
            <a:off x="4195082" y="1338271"/>
            <a:ext cx="457200" cy="369332"/>
          </a:xfrm>
          <a:prstGeom prst="rect">
            <a:avLst/>
          </a:prstGeom>
          <a:noFill/>
        </p:spPr>
        <p:txBody>
          <a:bodyPr wrap="square" rtlCol="1">
            <a:spAutoFit/>
          </a:bodyPr>
          <a:lstStyle/>
          <a:p>
            <a:r>
              <a:rPr lang="en-US" b="1" dirty="0">
                <a:solidFill>
                  <a:schemeClr val="accent1">
                    <a:lumMod val="50000"/>
                  </a:schemeClr>
                </a:solidFill>
              </a:rPr>
              <a:t>H1</a:t>
            </a:r>
            <a:endParaRPr lang="he-IL" b="1" dirty="0">
              <a:solidFill>
                <a:schemeClr val="accent1">
                  <a:lumMod val="50000"/>
                </a:schemeClr>
              </a:solidFill>
            </a:endParaRPr>
          </a:p>
        </p:txBody>
      </p:sp>
      <p:sp>
        <p:nvSpPr>
          <p:cNvPr id="44" name="תיבת טקסט 43">
            <a:extLst>
              <a:ext uri="{FF2B5EF4-FFF2-40B4-BE49-F238E27FC236}">
                <a16:creationId xmlns:a16="http://schemas.microsoft.com/office/drawing/2014/main" id="{2F9791DF-5A78-5921-70E1-3120AF1971BC}"/>
              </a:ext>
            </a:extLst>
          </p:cNvPr>
          <p:cNvSpPr txBox="1"/>
          <p:nvPr/>
        </p:nvSpPr>
        <p:spPr>
          <a:xfrm>
            <a:off x="4229657" y="2927177"/>
            <a:ext cx="457200" cy="369332"/>
          </a:xfrm>
          <a:prstGeom prst="rect">
            <a:avLst/>
          </a:prstGeom>
          <a:noFill/>
        </p:spPr>
        <p:txBody>
          <a:bodyPr wrap="square" rtlCol="1">
            <a:spAutoFit/>
          </a:bodyPr>
          <a:lstStyle/>
          <a:p>
            <a:r>
              <a:rPr lang="en-US" b="1" dirty="0">
                <a:solidFill>
                  <a:schemeClr val="accent1">
                    <a:lumMod val="50000"/>
                  </a:schemeClr>
                </a:solidFill>
              </a:rPr>
              <a:t>H4</a:t>
            </a:r>
            <a:endParaRPr lang="he-IL" b="1" dirty="0">
              <a:solidFill>
                <a:schemeClr val="accent1">
                  <a:lumMod val="50000"/>
                </a:schemeClr>
              </a:solidFill>
            </a:endParaRPr>
          </a:p>
        </p:txBody>
      </p:sp>
      <p:sp>
        <p:nvSpPr>
          <p:cNvPr id="45" name="תיבת טקסט 44">
            <a:extLst>
              <a:ext uri="{FF2B5EF4-FFF2-40B4-BE49-F238E27FC236}">
                <a16:creationId xmlns:a16="http://schemas.microsoft.com/office/drawing/2014/main" id="{792C980A-EAB2-A11C-8012-D0E974B89DE0}"/>
              </a:ext>
            </a:extLst>
          </p:cNvPr>
          <p:cNvSpPr txBox="1"/>
          <p:nvPr/>
        </p:nvSpPr>
        <p:spPr>
          <a:xfrm>
            <a:off x="6605379" y="2338554"/>
            <a:ext cx="457200" cy="369332"/>
          </a:xfrm>
          <a:prstGeom prst="rect">
            <a:avLst/>
          </a:prstGeom>
          <a:noFill/>
        </p:spPr>
        <p:txBody>
          <a:bodyPr wrap="square" rtlCol="1">
            <a:spAutoFit/>
          </a:bodyPr>
          <a:lstStyle/>
          <a:p>
            <a:r>
              <a:rPr lang="en-US" b="1" dirty="0">
                <a:solidFill>
                  <a:schemeClr val="accent1">
                    <a:lumMod val="50000"/>
                  </a:schemeClr>
                </a:solidFill>
              </a:rPr>
              <a:t>H5</a:t>
            </a:r>
            <a:endParaRPr lang="he-IL" b="1" dirty="0">
              <a:solidFill>
                <a:schemeClr val="accent1">
                  <a:lumMod val="50000"/>
                </a:schemeClr>
              </a:solidFill>
            </a:endParaRPr>
          </a:p>
        </p:txBody>
      </p:sp>
      <p:sp>
        <p:nvSpPr>
          <p:cNvPr id="46" name="תיבת טקסט 45">
            <a:extLst>
              <a:ext uri="{FF2B5EF4-FFF2-40B4-BE49-F238E27FC236}">
                <a16:creationId xmlns:a16="http://schemas.microsoft.com/office/drawing/2014/main" id="{369E79A9-033B-CA95-389F-86FCBCD752C0}"/>
              </a:ext>
            </a:extLst>
          </p:cNvPr>
          <p:cNvSpPr txBox="1"/>
          <p:nvPr/>
        </p:nvSpPr>
        <p:spPr>
          <a:xfrm>
            <a:off x="8320818" y="1758680"/>
            <a:ext cx="457200" cy="369332"/>
          </a:xfrm>
          <a:prstGeom prst="rect">
            <a:avLst/>
          </a:prstGeom>
          <a:noFill/>
        </p:spPr>
        <p:txBody>
          <a:bodyPr wrap="square" rtlCol="1">
            <a:spAutoFit/>
          </a:bodyPr>
          <a:lstStyle/>
          <a:p>
            <a:r>
              <a:rPr lang="en-US" b="1" dirty="0">
                <a:solidFill>
                  <a:schemeClr val="accent1">
                    <a:lumMod val="50000"/>
                  </a:schemeClr>
                </a:solidFill>
              </a:rPr>
              <a:t>H6</a:t>
            </a:r>
            <a:endParaRPr lang="he-IL" b="1" dirty="0">
              <a:solidFill>
                <a:schemeClr val="accent1">
                  <a:lumMod val="50000"/>
                </a:schemeClr>
              </a:solidFill>
            </a:endParaRPr>
          </a:p>
        </p:txBody>
      </p:sp>
      <p:sp>
        <p:nvSpPr>
          <p:cNvPr id="47" name="תיבת טקסט 46">
            <a:extLst>
              <a:ext uri="{FF2B5EF4-FFF2-40B4-BE49-F238E27FC236}">
                <a16:creationId xmlns:a16="http://schemas.microsoft.com/office/drawing/2014/main" id="{D540E925-2BBB-83B8-EBA1-939ABD42D6D4}"/>
              </a:ext>
            </a:extLst>
          </p:cNvPr>
          <p:cNvSpPr txBox="1"/>
          <p:nvPr/>
        </p:nvSpPr>
        <p:spPr>
          <a:xfrm>
            <a:off x="8301980" y="2949628"/>
            <a:ext cx="457200" cy="369332"/>
          </a:xfrm>
          <a:prstGeom prst="rect">
            <a:avLst/>
          </a:prstGeom>
          <a:noFill/>
        </p:spPr>
        <p:txBody>
          <a:bodyPr wrap="square" rtlCol="1">
            <a:spAutoFit/>
          </a:bodyPr>
          <a:lstStyle/>
          <a:p>
            <a:r>
              <a:rPr lang="en-US" b="1" dirty="0">
                <a:solidFill>
                  <a:schemeClr val="accent1">
                    <a:lumMod val="50000"/>
                  </a:schemeClr>
                </a:solidFill>
              </a:rPr>
              <a:t>H7</a:t>
            </a:r>
            <a:endParaRPr lang="he-IL" b="1" dirty="0">
              <a:solidFill>
                <a:schemeClr val="accent1">
                  <a:lumMod val="50000"/>
                </a:schemeClr>
              </a:solidFill>
            </a:endParaRPr>
          </a:p>
        </p:txBody>
      </p:sp>
      <p:sp>
        <p:nvSpPr>
          <p:cNvPr id="48" name="תיבת טקסט 47">
            <a:extLst>
              <a:ext uri="{FF2B5EF4-FFF2-40B4-BE49-F238E27FC236}">
                <a16:creationId xmlns:a16="http://schemas.microsoft.com/office/drawing/2014/main" id="{ED7AA731-1458-EDF6-6ED7-6F1D49B71004}"/>
              </a:ext>
            </a:extLst>
          </p:cNvPr>
          <p:cNvSpPr txBox="1"/>
          <p:nvPr/>
        </p:nvSpPr>
        <p:spPr>
          <a:xfrm>
            <a:off x="3722199" y="2430545"/>
            <a:ext cx="457200" cy="369332"/>
          </a:xfrm>
          <a:prstGeom prst="rect">
            <a:avLst/>
          </a:prstGeom>
          <a:noFill/>
        </p:spPr>
        <p:txBody>
          <a:bodyPr wrap="square" rtlCol="1">
            <a:spAutoFit/>
          </a:bodyPr>
          <a:lstStyle/>
          <a:p>
            <a:r>
              <a:rPr lang="en-US" b="1" dirty="0">
                <a:solidFill>
                  <a:schemeClr val="accent1">
                    <a:lumMod val="50000"/>
                  </a:schemeClr>
                </a:solidFill>
              </a:rPr>
              <a:t>H3</a:t>
            </a:r>
            <a:endParaRPr lang="he-IL" b="1" dirty="0">
              <a:solidFill>
                <a:schemeClr val="accent1">
                  <a:lumMod val="50000"/>
                </a:schemeClr>
              </a:solidFill>
            </a:endParaRPr>
          </a:p>
        </p:txBody>
      </p:sp>
      <p:sp>
        <p:nvSpPr>
          <p:cNvPr id="49" name="תיבת טקסט 48">
            <a:extLst>
              <a:ext uri="{FF2B5EF4-FFF2-40B4-BE49-F238E27FC236}">
                <a16:creationId xmlns:a16="http://schemas.microsoft.com/office/drawing/2014/main" id="{05FE9004-3EE4-57DB-F739-CFE61FED57DC}"/>
              </a:ext>
            </a:extLst>
          </p:cNvPr>
          <p:cNvSpPr txBox="1"/>
          <p:nvPr/>
        </p:nvSpPr>
        <p:spPr>
          <a:xfrm>
            <a:off x="3977418" y="1876446"/>
            <a:ext cx="457200" cy="369332"/>
          </a:xfrm>
          <a:prstGeom prst="rect">
            <a:avLst/>
          </a:prstGeom>
          <a:noFill/>
        </p:spPr>
        <p:txBody>
          <a:bodyPr wrap="square" rtlCol="1">
            <a:spAutoFit/>
          </a:bodyPr>
          <a:lstStyle/>
          <a:p>
            <a:r>
              <a:rPr lang="en-US" b="1" dirty="0">
                <a:solidFill>
                  <a:schemeClr val="accent1">
                    <a:lumMod val="50000"/>
                  </a:schemeClr>
                </a:solidFill>
              </a:rPr>
              <a:t>H2</a:t>
            </a:r>
            <a:endParaRPr lang="he-IL" b="1" dirty="0">
              <a:solidFill>
                <a:schemeClr val="accent1">
                  <a:lumMod val="50000"/>
                </a:schemeClr>
              </a:solidFill>
            </a:endParaRPr>
          </a:p>
        </p:txBody>
      </p:sp>
      <p:sp>
        <p:nvSpPr>
          <p:cNvPr id="51" name="חץ: סוגר זוויתי 50">
            <a:extLst>
              <a:ext uri="{FF2B5EF4-FFF2-40B4-BE49-F238E27FC236}">
                <a16:creationId xmlns:a16="http://schemas.microsoft.com/office/drawing/2014/main" id="{BEC04687-4738-1E88-A0E7-036677AA4036}"/>
              </a:ext>
            </a:extLst>
          </p:cNvPr>
          <p:cNvSpPr/>
          <p:nvPr/>
        </p:nvSpPr>
        <p:spPr>
          <a:xfrm>
            <a:off x="8927923" y="4061071"/>
            <a:ext cx="3258571" cy="970082"/>
          </a:xfrm>
          <a:prstGeom prst="chevron">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el-GR" b="1" dirty="0">
                <a:solidFill>
                  <a:schemeClr val="tx1"/>
                </a:solidFill>
                <a:latin typeface="Times New Roman" panose="02020603050405020304" pitchFamily="18" charset="0"/>
                <a:cs typeface="Times New Roman" panose="02020603050405020304" pitchFamily="18" charset="0"/>
              </a:rPr>
              <a:t>β </a:t>
            </a:r>
            <a:r>
              <a:rPr lang="en-US" b="1" dirty="0">
                <a:solidFill>
                  <a:schemeClr val="tx1"/>
                </a:solidFill>
                <a:latin typeface="Times New Roman" panose="02020603050405020304" pitchFamily="18" charset="0"/>
                <a:cs typeface="Times New Roman" panose="02020603050405020304" pitchFamily="18" charset="0"/>
              </a:rPr>
              <a:t>=0.41,P&lt;0.001-&gt;</a:t>
            </a:r>
            <a:r>
              <a:rPr lang="en-US" b="1" dirty="0">
                <a:solidFill>
                  <a:srgbClr val="0070C0"/>
                </a:solidFill>
                <a:latin typeface="Times New Roman" panose="02020603050405020304" pitchFamily="18" charset="0"/>
                <a:cs typeface="Times New Roman" panose="02020603050405020304" pitchFamily="18" charset="0"/>
              </a:rPr>
              <a:t>acc</a:t>
            </a:r>
            <a:endParaRPr lang="he-IL" b="1" dirty="0">
              <a:solidFill>
                <a:srgbClr val="0070C0"/>
              </a:solidFill>
              <a:latin typeface="David" panose="020E0502060401010101" pitchFamily="34" charset="-79"/>
              <a:cs typeface="David" panose="020E0502060401010101" pitchFamily="34" charset="-79"/>
            </a:endParaRPr>
          </a:p>
        </p:txBody>
      </p:sp>
      <p:sp>
        <p:nvSpPr>
          <p:cNvPr id="52" name="חץ: סוגר זוויתי 51">
            <a:extLst>
              <a:ext uri="{FF2B5EF4-FFF2-40B4-BE49-F238E27FC236}">
                <a16:creationId xmlns:a16="http://schemas.microsoft.com/office/drawing/2014/main" id="{0987214A-CE2C-2D1E-E4E3-746F24053C96}"/>
              </a:ext>
            </a:extLst>
          </p:cNvPr>
          <p:cNvSpPr/>
          <p:nvPr/>
        </p:nvSpPr>
        <p:spPr>
          <a:xfrm>
            <a:off x="5973622" y="4061071"/>
            <a:ext cx="3265416" cy="970082"/>
          </a:xfrm>
          <a:prstGeom prst="chevron">
            <a:avLst/>
          </a:prstGeom>
        </p:spPr>
        <p:style>
          <a:lnRef idx="1">
            <a:schemeClr val="accent4"/>
          </a:lnRef>
          <a:fillRef idx="2">
            <a:schemeClr val="accent4"/>
          </a:fillRef>
          <a:effectRef idx="1">
            <a:schemeClr val="accent4"/>
          </a:effectRef>
          <a:fontRef idx="minor">
            <a:schemeClr val="dk1"/>
          </a:fontRef>
        </p:style>
        <p:txBody>
          <a:bodyPr rtlCol="1" anchor="ctr"/>
          <a:lstStyle/>
          <a:p>
            <a:pPr algn="ctr"/>
            <a:r>
              <a:rPr lang="el-GR" b="1" dirty="0">
                <a:solidFill>
                  <a:schemeClr val="tx1"/>
                </a:solidFill>
                <a:latin typeface="Times New Roman" panose="02020603050405020304" pitchFamily="18" charset="0"/>
                <a:cs typeface="Times New Roman" panose="02020603050405020304" pitchFamily="18" charset="0"/>
              </a:rPr>
              <a:t>β </a:t>
            </a:r>
            <a:r>
              <a:rPr lang="en-US" b="1" dirty="0">
                <a:solidFill>
                  <a:schemeClr val="tx1"/>
                </a:solidFill>
                <a:latin typeface="Times New Roman" panose="02020603050405020304" pitchFamily="18" charset="0"/>
                <a:cs typeface="Times New Roman" panose="02020603050405020304" pitchFamily="18" charset="0"/>
              </a:rPr>
              <a:t>=0.08,P&gt;0.1-&gt;</a:t>
            </a:r>
            <a:r>
              <a:rPr lang="en-US" b="1" dirty="0">
                <a:solidFill>
                  <a:srgbClr val="FF0000"/>
                </a:solidFill>
                <a:latin typeface="Times New Roman" panose="02020603050405020304" pitchFamily="18" charset="0"/>
                <a:cs typeface="Times New Roman" panose="02020603050405020304" pitchFamily="18" charset="0"/>
              </a:rPr>
              <a:t> </a:t>
            </a:r>
            <a:r>
              <a:rPr lang="en-US" b="1" dirty="0" err="1">
                <a:solidFill>
                  <a:srgbClr val="FF0000"/>
                </a:solidFill>
                <a:latin typeface="Times New Roman" panose="02020603050405020304" pitchFamily="18" charset="0"/>
                <a:cs typeface="Times New Roman" panose="02020603050405020304" pitchFamily="18" charset="0"/>
              </a:rPr>
              <a:t>rej</a:t>
            </a:r>
            <a:endParaRPr lang="he-IL" b="1" dirty="0">
              <a:solidFill>
                <a:srgbClr val="0070C0"/>
              </a:solidFill>
              <a:latin typeface="David" panose="020E0502060401010101" pitchFamily="34" charset="-79"/>
              <a:cs typeface="David" panose="020E0502060401010101" pitchFamily="34" charset="-79"/>
            </a:endParaRPr>
          </a:p>
        </p:txBody>
      </p:sp>
      <p:sp>
        <p:nvSpPr>
          <p:cNvPr id="53" name="חץ: סוגר זוויתי 52">
            <a:extLst>
              <a:ext uri="{FF2B5EF4-FFF2-40B4-BE49-F238E27FC236}">
                <a16:creationId xmlns:a16="http://schemas.microsoft.com/office/drawing/2014/main" id="{E49F86D4-D603-3081-CDF7-812F5043FFE4}"/>
              </a:ext>
            </a:extLst>
          </p:cNvPr>
          <p:cNvSpPr/>
          <p:nvPr/>
        </p:nvSpPr>
        <p:spPr>
          <a:xfrm>
            <a:off x="2939807" y="4035113"/>
            <a:ext cx="3258571" cy="970082"/>
          </a:xfrm>
          <a:prstGeom prst="chevron">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l-GR" b="1" dirty="0">
                <a:solidFill>
                  <a:schemeClr val="tx1"/>
                </a:solidFill>
                <a:latin typeface="Times New Roman" panose="02020603050405020304" pitchFamily="18" charset="0"/>
                <a:cs typeface="Times New Roman" panose="02020603050405020304" pitchFamily="18" charset="0"/>
              </a:rPr>
              <a:t>β </a:t>
            </a:r>
            <a:r>
              <a:rPr lang="en-US" b="1" dirty="0">
                <a:solidFill>
                  <a:schemeClr val="tx1"/>
                </a:solidFill>
                <a:latin typeface="Times New Roman" panose="02020603050405020304" pitchFamily="18" charset="0"/>
                <a:cs typeface="Times New Roman" panose="02020603050405020304" pitchFamily="18" charset="0"/>
              </a:rPr>
              <a:t>=0.21,P&lt;0.1-&gt;</a:t>
            </a:r>
            <a:r>
              <a:rPr lang="en-US" b="1" dirty="0">
                <a:solidFill>
                  <a:srgbClr val="0070C0"/>
                </a:solidFill>
                <a:latin typeface="Times New Roman" panose="02020603050405020304" pitchFamily="18" charset="0"/>
                <a:cs typeface="Times New Roman" panose="02020603050405020304" pitchFamily="18" charset="0"/>
              </a:rPr>
              <a:t> acc</a:t>
            </a:r>
            <a:endParaRPr lang="he-IL" b="1" dirty="0">
              <a:solidFill>
                <a:srgbClr val="FF0000"/>
              </a:solidFill>
              <a:latin typeface="David" panose="020E0502060401010101" pitchFamily="34" charset="-79"/>
              <a:cs typeface="David" panose="020E0502060401010101" pitchFamily="34" charset="-79"/>
            </a:endParaRPr>
          </a:p>
        </p:txBody>
      </p:sp>
      <p:sp>
        <p:nvSpPr>
          <p:cNvPr id="54" name="חץ: סוגר זוויתי 53">
            <a:extLst>
              <a:ext uri="{FF2B5EF4-FFF2-40B4-BE49-F238E27FC236}">
                <a16:creationId xmlns:a16="http://schemas.microsoft.com/office/drawing/2014/main" id="{EE8A74BE-72FB-08A2-B025-E0C36EE2DF41}"/>
              </a:ext>
            </a:extLst>
          </p:cNvPr>
          <p:cNvSpPr/>
          <p:nvPr/>
        </p:nvSpPr>
        <p:spPr>
          <a:xfrm>
            <a:off x="-48309" y="4035113"/>
            <a:ext cx="3258571" cy="997036"/>
          </a:xfrm>
          <a:prstGeom prst="chevron">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el-GR" b="1" dirty="0">
                <a:solidFill>
                  <a:schemeClr val="tx1"/>
                </a:solidFill>
                <a:latin typeface="Times New Roman" panose="02020603050405020304" pitchFamily="18" charset="0"/>
                <a:cs typeface="Times New Roman" panose="02020603050405020304" pitchFamily="18" charset="0"/>
              </a:rPr>
              <a:t>β</a:t>
            </a:r>
            <a:r>
              <a:rPr lang="en-US" b="1" dirty="0">
                <a:solidFill>
                  <a:schemeClr val="tx1"/>
                </a:solidFill>
                <a:latin typeface="Times New Roman" panose="02020603050405020304" pitchFamily="18" charset="0"/>
                <a:cs typeface="Times New Roman" panose="02020603050405020304" pitchFamily="18" charset="0"/>
              </a:rPr>
              <a:t>=0.43,P&lt;0.001-&gt;</a:t>
            </a:r>
            <a:r>
              <a:rPr lang="en-US" b="1" dirty="0">
                <a:solidFill>
                  <a:srgbClr val="0070C0"/>
                </a:solidFill>
                <a:latin typeface="Times New Roman" panose="02020603050405020304" pitchFamily="18" charset="0"/>
                <a:cs typeface="Times New Roman" panose="02020603050405020304" pitchFamily="18" charset="0"/>
              </a:rPr>
              <a:t>acc</a:t>
            </a:r>
            <a:endParaRPr lang="he-IL" b="1" dirty="0">
              <a:solidFill>
                <a:srgbClr val="0070C0"/>
              </a:solidFill>
              <a:latin typeface="David" panose="020E0502060401010101" pitchFamily="34" charset="-79"/>
              <a:cs typeface="David" panose="020E0502060401010101" pitchFamily="34" charset="-79"/>
            </a:endParaRPr>
          </a:p>
        </p:txBody>
      </p:sp>
      <p:sp>
        <p:nvSpPr>
          <p:cNvPr id="55" name="חץ: סוגר זוויתי 54">
            <a:extLst>
              <a:ext uri="{FF2B5EF4-FFF2-40B4-BE49-F238E27FC236}">
                <a16:creationId xmlns:a16="http://schemas.microsoft.com/office/drawing/2014/main" id="{627E0AFD-AED8-161C-0B18-778925000E12}"/>
              </a:ext>
            </a:extLst>
          </p:cNvPr>
          <p:cNvSpPr/>
          <p:nvPr/>
        </p:nvSpPr>
        <p:spPr>
          <a:xfrm>
            <a:off x="1019908" y="5231246"/>
            <a:ext cx="3274003" cy="970082"/>
          </a:xfrm>
          <a:prstGeom prst="chevron">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el-GR" b="1" dirty="0">
                <a:solidFill>
                  <a:schemeClr val="tx1"/>
                </a:solidFill>
                <a:latin typeface="Times New Roman" panose="02020603050405020304" pitchFamily="18" charset="0"/>
                <a:cs typeface="Times New Roman" panose="02020603050405020304" pitchFamily="18" charset="0"/>
              </a:rPr>
              <a:t>β </a:t>
            </a:r>
            <a:r>
              <a:rPr lang="en-US" b="1" dirty="0">
                <a:solidFill>
                  <a:schemeClr val="tx1"/>
                </a:solidFill>
                <a:latin typeface="Times New Roman" panose="02020603050405020304" pitchFamily="18" charset="0"/>
                <a:cs typeface="Times New Roman" panose="02020603050405020304" pitchFamily="18" charset="0"/>
              </a:rPr>
              <a:t>=0.40,P&lt;0.001-&gt;</a:t>
            </a:r>
            <a:r>
              <a:rPr lang="en-US" b="1" dirty="0">
                <a:solidFill>
                  <a:srgbClr val="0070C0"/>
                </a:solidFill>
                <a:latin typeface="Times New Roman" panose="02020603050405020304" pitchFamily="18" charset="0"/>
                <a:cs typeface="Times New Roman" panose="02020603050405020304" pitchFamily="18" charset="0"/>
              </a:rPr>
              <a:t>acc</a:t>
            </a:r>
            <a:endParaRPr lang="he-IL" b="1" dirty="0">
              <a:solidFill>
                <a:srgbClr val="0070C0"/>
              </a:solidFill>
              <a:latin typeface="David" panose="020E0502060401010101" pitchFamily="34" charset="-79"/>
              <a:cs typeface="David" panose="020E0502060401010101" pitchFamily="34" charset="-79"/>
            </a:endParaRPr>
          </a:p>
        </p:txBody>
      </p:sp>
      <p:sp>
        <p:nvSpPr>
          <p:cNvPr id="56" name="חץ: סוגר זוויתי 55">
            <a:extLst>
              <a:ext uri="{FF2B5EF4-FFF2-40B4-BE49-F238E27FC236}">
                <a16:creationId xmlns:a16="http://schemas.microsoft.com/office/drawing/2014/main" id="{1B3280A7-007D-CB6A-A723-596D3AE37C39}"/>
              </a:ext>
            </a:extLst>
          </p:cNvPr>
          <p:cNvSpPr/>
          <p:nvPr/>
        </p:nvSpPr>
        <p:spPr>
          <a:xfrm>
            <a:off x="4124745" y="5257204"/>
            <a:ext cx="3339843" cy="970082"/>
          </a:xfrm>
          <a:prstGeom prst="chevron">
            <a:avLst/>
          </a:prstGeom>
        </p:spPr>
        <p:style>
          <a:lnRef idx="1">
            <a:schemeClr val="dk1"/>
          </a:lnRef>
          <a:fillRef idx="2">
            <a:schemeClr val="dk1"/>
          </a:fillRef>
          <a:effectRef idx="1">
            <a:schemeClr val="dk1"/>
          </a:effectRef>
          <a:fontRef idx="minor">
            <a:schemeClr val="dk1"/>
          </a:fontRef>
        </p:style>
        <p:txBody>
          <a:bodyPr rtlCol="1" anchor="ctr"/>
          <a:lstStyle/>
          <a:p>
            <a:pPr algn="ctr"/>
            <a:r>
              <a:rPr lang="el-GR" b="1" dirty="0">
                <a:solidFill>
                  <a:schemeClr val="tx1"/>
                </a:solidFill>
                <a:latin typeface="Times New Roman" panose="02020603050405020304" pitchFamily="18" charset="0"/>
                <a:cs typeface="Times New Roman" panose="02020603050405020304" pitchFamily="18" charset="0"/>
              </a:rPr>
              <a:t>β </a:t>
            </a:r>
            <a:r>
              <a:rPr lang="en-US" b="1" dirty="0">
                <a:solidFill>
                  <a:schemeClr val="tx1"/>
                </a:solidFill>
                <a:latin typeface="Times New Roman" panose="02020603050405020304" pitchFamily="18" charset="0"/>
                <a:cs typeface="Times New Roman" panose="02020603050405020304" pitchFamily="18" charset="0"/>
              </a:rPr>
              <a:t>=0.29,P&lt;0.01-&gt;</a:t>
            </a:r>
            <a:r>
              <a:rPr lang="en-US" b="1" dirty="0">
                <a:solidFill>
                  <a:srgbClr val="0070C0"/>
                </a:solidFill>
                <a:latin typeface="Times New Roman" panose="02020603050405020304" pitchFamily="18" charset="0"/>
                <a:cs typeface="Times New Roman" panose="02020603050405020304" pitchFamily="18" charset="0"/>
              </a:rPr>
              <a:t>acc</a:t>
            </a:r>
            <a:endParaRPr lang="he-IL" b="1" dirty="0">
              <a:solidFill>
                <a:srgbClr val="0070C0"/>
              </a:solidFill>
              <a:latin typeface="David" panose="020E0502060401010101" pitchFamily="34" charset="-79"/>
              <a:cs typeface="David" panose="020E0502060401010101" pitchFamily="34" charset="-79"/>
            </a:endParaRPr>
          </a:p>
        </p:txBody>
      </p:sp>
      <p:sp>
        <p:nvSpPr>
          <p:cNvPr id="57" name="חץ: סוגר זוויתי 56">
            <a:extLst>
              <a:ext uri="{FF2B5EF4-FFF2-40B4-BE49-F238E27FC236}">
                <a16:creationId xmlns:a16="http://schemas.microsoft.com/office/drawing/2014/main" id="{F10011CA-5310-1811-8DD3-329B1D6F7E8E}"/>
              </a:ext>
            </a:extLst>
          </p:cNvPr>
          <p:cNvSpPr/>
          <p:nvPr/>
        </p:nvSpPr>
        <p:spPr>
          <a:xfrm>
            <a:off x="7258002" y="5231246"/>
            <a:ext cx="3339842" cy="970082"/>
          </a:xfrm>
          <a:prstGeom prst="chevron">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el-GR" b="1" dirty="0">
                <a:solidFill>
                  <a:schemeClr val="tx1"/>
                </a:solidFill>
                <a:latin typeface="Times New Roman" panose="02020603050405020304" pitchFamily="18" charset="0"/>
                <a:cs typeface="Times New Roman" panose="02020603050405020304" pitchFamily="18" charset="0"/>
              </a:rPr>
              <a:t>β </a:t>
            </a:r>
            <a:r>
              <a:rPr lang="en-US" b="1" dirty="0">
                <a:solidFill>
                  <a:schemeClr val="tx1"/>
                </a:solidFill>
                <a:latin typeface="Times New Roman" panose="02020603050405020304" pitchFamily="18" charset="0"/>
                <a:cs typeface="Times New Roman" panose="02020603050405020304" pitchFamily="18" charset="0"/>
              </a:rPr>
              <a:t>=0.33,P&lt;0.001-&gt;</a:t>
            </a:r>
            <a:r>
              <a:rPr lang="en-US" b="1" dirty="0">
                <a:solidFill>
                  <a:srgbClr val="0070C0"/>
                </a:solidFill>
                <a:latin typeface="Times New Roman" panose="02020603050405020304" pitchFamily="18" charset="0"/>
                <a:cs typeface="Times New Roman" panose="02020603050405020304" pitchFamily="18" charset="0"/>
              </a:rPr>
              <a:t>acc</a:t>
            </a:r>
            <a:endParaRPr lang="he-IL" b="1" dirty="0">
              <a:solidFill>
                <a:srgbClr val="0070C0"/>
              </a:solidFill>
              <a:latin typeface="David" panose="020E0502060401010101" pitchFamily="34" charset="-79"/>
              <a:cs typeface="David" panose="020E0502060401010101" pitchFamily="34" charset="-79"/>
            </a:endParaRPr>
          </a:p>
        </p:txBody>
      </p:sp>
      <p:sp>
        <p:nvSpPr>
          <p:cNvPr id="58" name="תיבת טקסט 57">
            <a:extLst>
              <a:ext uri="{FF2B5EF4-FFF2-40B4-BE49-F238E27FC236}">
                <a16:creationId xmlns:a16="http://schemas.microsoft.com/office/drawing/2014/main" id="{B937E2ED-84F9-5A2E-F20E-E6A4123B4F44}"/>
              </a:ext>
            </a:extLst>
          </p:cNvPr>
          <p:cNvSpPr txBox="1"/>
          <p:nvPr/>
        </p:nvSpPr>
        <p:spPr>
          <a:xfrm>
            <a:off x="2669839" y="4335488"/>
            <a:ext cx="457200" cy="369332"/>
          </a:xfrm>
          <a:prstGeom prst="rect">
            <a:avLst/>
          </a:prstGeom>
          <a:noFill/>
        </p:spPr>
        <p:txBody>
          <a:bodyPr wrap="square" rtlCol="1">
            <a:spAutoFit/>
          </a:bodyPr>
          <a:lstStyle/>
          <a:p>
            <a:r>
              <a:rPr lang="en-US" b="1" dirty="0">
                <a:solidFill>
                  <a:schemeClr val="accent1">
                    <a:lumMod val="50000"/>
                  </a:schemeClr>
                </a:solidFill>
              </a:rPr>
              <a:t>H1</a:t>
            </a:r>
            <a:endParaRPr lang="he-IL" b="1" dirty="0">
              <a:solidFill>
                <a:schemeClr val="accent1">
                  <a:lumMod val="50000"/>
                </a:schemeClr>
              </a:solidFill>
            </a:endParaRPr>
          </a:p>
        </p:txBody>
      </p:sp>
      <p:sp>
        <p:nvSpPr>
          <p:cNvPr id="59" name="תיבת טקסט 58">
            <a:extLst>
              <a:ext uri="{FF2B5EF4-FFF2-40B4-BE49-F238E27FC236}">
                <a16:creationId xmlns:a16="http://schemas.microsoft.com/office/drawing/2014/main" id="{1B677104-95A3-7DFF-244B-3B3D22D61E2B}"/>
              </a:ext>
            </a:extLst>
          </p:cNvPr>
          <p:cNvSpPr txBox="1"/>
          <p:nvPr/>
        </p:nvSpPr>
        <p:spPr>
          <a:xfrm>
            <a:off x="5657955" y="4317757"/>
            <a:ext cx="457200" cy="369332"/>
          </a:xfrm>
          <a:prstGeom prst="rect">
            <a:avLst/>
          </a:prstGeom>
          <a:noFill/>
        </p:spPr>
        <p:txBody>
          <a:bodyPr wrap="square" rtlCol="1">
            <a:spAutoFit/>
          </a:bodyPr>
          <a:lstStyle/>
          <a:p>
            <a:r>
              <a:rPr lang="en-US" b="1" dirty="0">
                <a:solidFill>
                  <a:schemeClr val="accent1">
                    <a:lumMod val="50000"/>
                  </a:schemeClr>
                </a:solidFill>
              </a:rPr>
              <a:t>H2</a:t>
            </a:r>
            <a:endParaRPr lang="he-IL" b="1" dirty="0">
              <a:solidFill>
                <a:schemeClr val="accent1">
                  <a:lumMod val="50000"/>
                </a:schemeClr>
              </a:solidFill>
            </a:endParaRPr>
          </a:p>
        </p:txBody>
      </p:sp>
      <p:sp>
        <p:nvSpPr>
          <p:cNvPr id="60" name="תיבת טקסט 59">
            <a:extLst>
              <a:ext uri="{FF2B5EF4-FFF2-40B4-BE49-F238E27FC236}">
                <a16:creationId xmlns:a16="http://schemas.microsoft.com/office/drawing/2014/main" id="{AD740E90-42D9-08CF-F8FD-2AD0290CBA1D}"/>
              </a:ext>
            </a:extLst>
          </p:cNvPr>
          <p:cNvSpPr txBox="1"/>
          <p:nvPr/>
        </p:nvSpPr>
        <p:spPr>
          <a:xfrm>
            <a:off x="8715775" y="4357097"/>
            <a:ext cx="457200" cy="369332"/>
          </a:xfrm>
          <a:prstGeom prst="rect">
            <a:avLst/>
          </a:prstGeom>
          <a:noFill/>
        </p:spPr>
        <p:txBody>
          <a:bodyPr wrap="square" rtlCol="1">
            <a:spAutoFit/>
          </a:bodyPr>
          <a:lstStyle/>
          <a:p>
            <a:r>
              <a:rPr lang="en-US" b="1" dirty="0">
                <a:solidFill>
                  <a:schemeClr val="accent1">
                    <a:lumMod val="50000"/>
                  </a:schemeClr>
                </a:solidFill>
              </a:rPr>
              <a:t>H3</a:t>
            </a:r>
            <a:endParaRPr lang="he-IL" b="1" dirty="0">
              <a:solidFill>
                <a:schemeClr val="accent1">
                  <a:lumMod val="50000"/>
                </a:schemeClr>
              </a:solidFill>
            </a:endParaRPr>
          </a:p>
        </p:txBody>
      </p:sp>
      <p:sp>
        <p:nvSpPr>
          <p:cNvPr id="61" name="תיבת טקסט 60">
            <a:extLst>
              <a:ext uri="{FF2B5EF4-FFF2-40B4-BE49-F238E27FC236}">
                <a16:creationId xmlns:a16="http://schemas.microsoft.com/office/drawing/2014/main" id="{6B329679-6980-C623-8DC7-020815425A56}"/>
              </a:ext>
            </a:extLst>
          </p:cNvPr>
          <p:cNvSpPr txBox="1"/>
          <p:nvPr/>
        </p:nvSpPr>
        <p:spPr>
          <a:xfrm>
            <a:off x="11658602" y="4357097"/>
            <a:ext cx="457200" cy="369332"/>
          </a:xfrm>
          <a:prstGeom prst="rect">
            <a:avLst/>
          </a:prstGeom>
          <a:noFill/>
        </p:spPr>
        <p:txBody>
          <a:bodyPr wrap="square" rtlCol="1">
            <a:spAutoFit/>
          </a:bodyPr>
          <a:lstStyle/>
          <a:p>
            <a:r>
              <a:rPr lang="en-US" b="1" dirty="0">
                <a:solidFill>
                  <a:schemeClr val="accent1">
                    <a:lumMod val="50000"/>
                  </a:schemeClr>
                </a:solidFill>
              </a:rPr>
              <a:t>H4</a:t>
            </a:r>
            <a:endParaRPr lang="he-IL" b="1" dirty="0">
              <a:solidFill>
                <a:schemeClr val="accent1">
                  <a:lumMod val="50000"/>
                </a:schemeClr>
              </a:solidFill>
            </a:endParaRPr>
          </a:p>
        </p:txBody>
      </p:sp>
      <p:sp>
        <p:nvSpPr>
          <p:cNvPr id="62" name="תיבת טקסט 61">
            <a:extLst>
              <a:ext uri="{FF2B5EF4-FFF2-40B4-BE49-F238E27FC236}">
                <a16:creationId xmlns:a16="http://schemas.microsoft.com/office/drawing/2014/main" id="{3096B1B0-DEDA-30FF-3D49-6907BA09C998}"/>
              </a:ext>
            </a:extLst>
          </p:cNvPr>
          <p:cNvSpPr txBox="1"/>
          <p:nvPr/>
        </p:nvSpPr>
        <p:spPr>
          <a:xfrm>
            <a:off x="3667545" y="5522902"/>
            <a:ext cx="457200" cy="369332"/>
          </a:xfrm>
          <a:prstGeom prst="rect">
            <a:avLst/>
          </a:prstGeom>
          <a:noFill/>
        </p:spPr>
        <p:txBody>
          <a:bodyPr wrap="square" rtlCol="1">
            <a:spAutoFit/>
          </a:bodyPr>
          <a:lstStyle/>
          <a:p>
            <a:r>
              <a:rPr lang="en-US" b="1" dirty="0">
                <a:solidFill>
                  <a:schemeClr val="accent1">
                    <a:lumMod val="50000"/>
                  </a:schemeClr>
                </a:solidFill>
              </a:rPr>
              <a:t>H5</a:t>
            </a:r>
            <a:endParaRPr lang="he-IL" b="1" dirty="0">
              <a:solidFill>
                <a:schemeClr val="accent1">
                  <a:lumMod val="50000"/>
                </a:schemeClr>
              </a:solidFill>
            </a:endParaRPr>
          </a:p>
        </p:txBody>
      </p:sp>
      <p:sp>
        <p:nvSpPr>
          <p:cNvPr id="63" name="תיבת טקסט 62">
            <a:extLst>
              <a:ext uri="{FF2B5EF4-FFF2-40B4-BE49-F238E27FC236}">
                <a16:creationId xmlns:a16="http://schemas.microsoft.com/office/drawing/2014/main" id="{F4AD3A4E-EC09-28F8-1926-DDFECE338B79}"/>
              </a:ext>
            </a:extLst>
          </p:cNvPr>
          <p:cNvSpPr txBox="1"/>
          <p:nvPr/>
        </p:nvSpPr>
        <p:spPr>
          <a:xfrm>
            <a:off x="6939035" y="5531621"/>
            <a:ext cx="457200" cy="369332"/>
          </a:xfrm>
          <a:prstGeom prst="rect">
            <a:avLst/>
          </a:prstGeom>
          <a:noFill/>
        </p:spPr>
        <p:txBody>
          <a:bodyPr wrap="square" rtlCol="1">
            <a:spAutoFit/>
          </a:bodyPr>
          <a:lstStyle/>
          <a:p>
            <a:r>
              <a:rPr lang="en-US" b="1" dirty="0">
                <a:solidFill>
                  <a:schemeClr val="accent1">
                    <a:lumMod val="50000"/>
                  </a:schemeClr>
                </a:solidFill>
              </a:rPr>
              <a:t>H6</a:t>
            </a:r>
            <a:endParaRPr lang="he-IL" b="1" dirty="0">
              <a:solidFill>
                <a:schemeClr val="accent1">
                  <a:lumMod val="50000"/>
                </a:schemeClr>
              </a:solidFill>
            </a:endParaRPr>
          </a:p>
        </p:txBody>
      </p:sp>
      <p:sp>
        <p:nvSpPr>
          <p:cNvPr id="64" name="תיבת טקסט 63">
            <a:extLst>
              <a:ext uri="{FF2B5EF4-FFF2-40B4-BE49-F238E27FC236}">
                <a16:creationId xmlns:a16="http://schemas.microsoft.com/office/drawing/2014/main" id="{2ABB6C7C-D526-64F0-0D5A-CDEB49081B07}"/>
              </a:ext>
            </a:extLst>
          </p:cNvPr>
          <p:cNvSpPr txBox="1"/>
          <p:nvPr/>
        </p:nvSpPr>
        <p:spPr>
          <a:xfrm>
            <a:off x="9962385" y="5557579"/>
            <a:ext cx="457200" cy="369332"/>
          </a:xfrm>
          <a:prstGeom prst="rect">
            <a:avLst/>
          </a:prstGeom>
          <a:noFill/>
        </p:spPr>
        <p:txBody>
          <a:bodyPr wrap="square" rtlCol="1">
            <a:spAutoFit/>
          </a:bodyPr>
          <a:lstStyle/>
          <a:p>
            <a:r>
              <a:rPr lang="en-US" b="1" dirty="0">
                <a:solidFill>
                  <a:schemeClr val="accent1">
                    <a:lumMod val="50000"/>
                  </a:schemeClr>
                </a:solidFill>
              </a:rPr>
              <a:t>H7</a:t>
            </a:r>
            <a:endParaRPr lang="he-IL" b="1" dirty="0">
              <a:solidFill>
                <a:schemeClr val="accent1">
                  <a:lumMod val="50000"/>
                </a:schemeClr>
              </a:solidFill>
            </a:endParaRPr>
          </a:p>
        </p:txBody>
      </p:sp>
      <p:sp>
        <p:nvSpPr>
          <p:cNvPr id="2" name="משולש ישר-זווית 1">
            <a:extLst>
              <a:ext uri="{FF2B5EF4-FFF2-40B4-BE49-F238E27FC236}">
                <a16:creationId xmlns:a16="http://schemas.microsoft.com/office/drawing/2014/main" id="{36B9F636-09D8-A291-1876-0DADC74B8F88}"/>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13</a:t>
            </a:r>
          </a:p>
        </p:txBody>
      </p:sp>
    </p:spTree>
    <p:extLst>
      <p:ext uri="{BB962C8B-B14F-4D97-AF65-F5344CB8AC3E}">
        <p14:creationId xmlns:p14="http://schemas.microsoft.com/office/powerpoint/2010/main" val="331221117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4501578" y="233039"/>
            <a:ext cx="2254143"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תוצאות</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pic>
        <p:nvPicPr>
          <p:cNvPr id="10" name="תמונה 9">
            <a:extLst>
              <a:ext uri="{FF2B5EF4-FFF2-40B4-BE49-F238E27FC236}">
                <a16:creationId xmlns:a16="http://schemas.microsoft.com/office/drawing/2014/main" id="{699ED2FA-BC8E-1791-183D-7DF540B75A7B}"/>
              </a:ext>
            </a:extLst>
          </p:cNvPr>
          <p:cNvPicPr>
            <a:picLocks noChangeAspect="1"/>
          </p:cNvPicPr>
          <p:nvPr/>
        </p:nvPicPr>
        <p:blipFill>
          <a:blip r:embed="rId6"/>
          <a:stretch>
            <a:fillRect/>
          </a:stretch>
        </p:blipFill>
        <p:spPr>
          <a:xfrm>
            <a:off x="149526" y="1591947"/>
            <a:ext cx="8144796" cy="3507971"/>
          </a:xfrm>
          <a:prstGeom prst="rect">
            <a:avLst/>
          </a:prstGeom>
          <a:ln>
            <a:noFill/>
          </a:ln>
          <a:effectLst>
            <a:outerShdw blurRad="292100" dist="139700" dir="2700000" algn="tl" rotWithShape="0">
              <a:srgbClr val="333333">
                <a:alpha val="65000"/>
              </a:srgbClr>
            </a:outerShdw>
          </a:effectLst>
        </p:spPr>
      </p:pic>
      <p:sp>
        <p:nvSpPr>
          <p:cNvPr id="2" name="משולש ישר-זווית 1">
            <a:extLst>
              <a:ext uri="{FF2B5EF4-FFF2-40B4-BE49-F238E27FC236}">
                <a16:creationId xmlns:a16="http://schemas.microsoft.com/office/drawing/2014/main" id="{2C4C672A-CDD3-7871-7FE5-A94414C2AD7D}"/>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14</a:t>
            </a:r>
          </a:p>
        </p:txBody>
      </p:sp>
      <p:sp>
        <p:nvSpPr>
          <p:cNvPr id="7" name="מלבן: פינות מעוגלות 6">
            <a:extLst>
              <a:ext uri="{FF2B5EF4-FFF2-40B4-BE49-F238E27FC236}">
                <a16:creationId xmlns:a16="http://schemas.microsoft.com/office/drawing/2014/main" id="{F5C80549-938F-4529-DFAE-27AAA5978D15}"/>
              </a:ext>
            </a:extLst>
          </p:cNvPr>
          <p:cNvSpPr/>
          <p:nvPr/>
        </p:nvSpPr>
        <p:spPr>
          <a:xfrm>
            <a:off x="8665535" y="2264290"/>
            <a:ext cx="3353744" cy="2153576"/>
          </a:xfrm>
          <a:prstGeom prst="roundRect">
            <a:avLst/>
          </a:prstGeom>
          <a:gradFill>
            <a:gsLst>
              <a:gs pos="0">
                <a:schemeClr val="accent1">
                  <a:lumMod val="5000"/>
                  <a:lumOff val="95000"/>
                </a:schemeClr>
              </a:gs>
              <a:gs pos="6000">
                <a:schemeClr val="accent1">
                  <a:lumMod val="45000"/>
                  <a:lumOff val="55000"/>
                </a:schemeClr>
              </a:gs>
              <a:gs pos="0">
                <a:schemeClr val="accent1">
                  <a:lumMod val="45000"/>
                  <a:lumOff val="55000"/>
                </a:schemeClr>
              </a:gs>
              <a:gs pos="0">
                <a:schemeClr val="accent1">
                  <a:lumMod val="30000"/>
                  <a:lumOff val="70000"/>
                </a:schemeClr>
              </a:gs>
            </a:gsLst>
            <a:lin ang="5400000" scaled="1"/>
          </a:gra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dirty="0">
                <a:solidFill>
                  <a:schemeClr val="tx2"/>
                </a:solidFill>
                <a:latin typeface="David" panose="020E0502060401010101" pitchFamily="34" charset="-79"/>
                <a:cs typeface="David" panose="020E0502060401010101" pitchFamily="34" charset="-79"/>
              </a:rPr>
              <a:t>טבלה 6 מציגה את תוצאות בדיקת ההשערות במודל המבני. מקדמי הנתיב </a:t>
            </a:r>
            <a:r>
              <a:rPr lang="en-US" dirty="0">
                <a:solidFill>
                  <a:schemeClr val="tx2"/>
                </a:solidFill>
                <a:latin typeface="David" panose="020E0502060401010101" pitchFamily="34" charset="-79"/>
                <a:cs typeface="David" panose="020E0502060401010101" pitchFamily="34" charset="-79"/>
              </a:rPr>
              <a:t>(b)</a:t>
            </a:r>
            <a:r>
              <a:rPr lang="he-IL" dirty="0">
                <a:solidFill>
                  <a:schemeClr val="tx2"/>
                </a:solidFill>
                <a:latin typeface="David" panose="020E0502060401010101" pitchFamily="34" charset="-79"/>
                <a:cs typeface="David" panose="020E0502060401010101" pitchFamily="34" charset="-79"/>
              </a:rPr>
              <a:t> יחד עם רמותיהם </a:t>
            </a:r>
          </a:p>
          <a:p>
            <a:pPr algn="r" rtl="1"/>
            <a:r>
              <a:rPr lang="he-IL" dirty="0">
                <a:solidFill>
                  <a:schemeClr val="tx2"/>
                </a:solidFill>
                <a:latin typeface="David" panose="020E0502060401010101" pitchFamily="34" charset="-79"/>
                <a:cs typeface="David" panose="020E0502060401010101" pitchFamily="34" charset="-79"/>
              </a:rPr>
              <a:t>המשמעותיות (</a:t>
            </a:r>
            <a:r>
              <a:rPr lang="en-US" dirty="0">
                <a:solidFill>
                  <a:schemeClr val="tx2"/>
                </a:solidFill>
                <a:latin typeface="David" panose="020E0502060401010101" pitchFamily="34" charset="-79"/>
                <a:cs typeface="David" panose="020E0502060401010101" pitchFamily="34" charset="-79"/>
              </a:rPr>
              <a:t> (value-p </a:t>
            </a:r>
            <a:r>
              <a:rPr lang="he-IL" dirty="0">
                <a:solidFill>
                  <a:schemeClr val="tx2"/>
                </a:solidFill>
                <a:latin typeface="David" panose="020E0502060401010101" pitchFamily="34" charset="-79"/>
                <a:cs typeface="David" panose="020E0502060401010101" pitchFamily="34" charset="-79"/>
              </a:rPr>
              <a:t>מאשרים את התמיכה הסטטיסטית של שש השערות.</a:t>
            </a:r>
          </a:p>
          <a:p>
            <a:pPr algn="ctr"/>
            <a:endParaRPr lang="he-IL" dirty="0"/>
          </a:p>
        </p:txBody>
      </p:sp>
      <p:sp>
        <p:nvSpPr>
          <p:cNvPr id="11" name="אליפסה 10">
            <a:extLst>
              <a:ext uri="{FF2B5EF4-FFF2-40B4-BE49-F238E27FC236}">
                <a16:creationId xmlns:a16="http://schemas.microsoft.com/office/drawing/2014/main" id="{42E60069-6AED-48B5-4FF0-D3270CA9AF1A}"/>
              </a:ext>
            </a:extLst>
          </p:cNvPr>
          <p:cNvSpPr/>
          <p:nvPr/>
        </p:nvSpPr>
        <p:spPr>
          <a:xfrm>
            <a:off x="6600092" y="3341078"/>
            <a:ext cx="1066799" cy="404446"/>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3" name="אליפסה 12">
            <a:extLst>
              <a:ext uri="{FF2B5EF4-FFF2-40B4-BE49-F238E27FC236}">
                <a16:creationId xmlns:a16="http://schemas.microsoft.com/office/drawing/2014/main" id="{D9D236EF-777F-911A-1EF9-0D1A23F4D74F}"/>
              </a:ext>
            </a:extLst>
          </p:cNvPr>
          <p:cNvSpPr/>
          <p:nvPr/>
        </p:nvSpPr>
        <p:spPr>
          <a:xfrm>
            <a:off x="76199" y="3348428"/>
            <a:ext cx="813842" cy="397095"/>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Tree>
    <p:extLst>
      <p:ext uri="{BB962C8B-B14F-4D97-AF65-F5344CB8AC3E}">
        <p14:creationId xmlns:p14="http://schemas.microsoft.com/office/powerpoint/2010/main" val="400778052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4501578" y="233039"/>
            <a:ext cx="2254143"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תוצאות</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
        <p:nvSpPr>
          <p:cNvPr id="14" name="מלבן: פינות מעוגלות 13">
            <a:extLst>
              <a:ext uri="{FF2B5EF4-FFF2-40B4-BE49-F238E27FC236}">
                <a16:creationId xmlns:a16="http://schemas.microsoft.com/office/drawing/2014/main" id="{A2982DE2-5216-D777-0A23-6F393CBBF5A4}"/>
              </a:ext>
            </a:extLst>
          </p:cNvPr>
          <p:cNvSpPr/>
          <p:nvPr/>
        </p:nvSpPr>
        <p:spPr>
          <a:xfrm>
            <a:off x="608423" y="4427270"/>
            <a:ext cx="11308701" cy="1539682"/>
          </a:xfrm>
          <a:prstGeom prst="roundRect">
            <a:avLst/>
          </a:prstGeom>
          <a:gradFill>
            <a:gsLst>
              <a:gs pos="0">
                <a:schemeClr val="accent1">
                  <a:lumMod val="5000"/>
                  <a:lumOff val="95000"/>
                </a:schemeClr>
              </a:gs>
              <a:gs pos="6000">
                <a:schemeClr val="accent1">
                  <a:lumMod val="45000"/>
                  <a:lumOff val="55000"/>
                </a:schemeClr>
              </a:gs>
              <a:gs pos="0">
                <a:schemeClr val="accent1">
                  <a:lumMod val="45000"/>
                  <a:lumOff val="55000"/>
                </a:schemeClr>
              </a:gs>
              <a:gs pos="0">
                <a:schemeClr val="accent1">
                  <a:lumMod val="30000"/>
                  <a:lumOff val="70000"/>
                </a:schemeClr>
              </a:gs>
            </a:gsLst>
            <a:lin ang="5400000" scaled="1"/>
          </a:gra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400" b="1" dirty="0">
                <a:solidFill>
                  <a:srgbClr val="002060"/>
                </a:solidFill>
                <a:latin typeface="David" panose="020E0502060401010101" pitchFamily="34" charset="-79"/>
                <a:cs typeface="David" panose="020E0502060401010101" pitchFamily="34" charset="-79"/>
              </a:rPr>
              <a:t> טבלה 7 מציגה את תוצאות ההשפעה של משתני בקרה על ביצועי העבודה. גיל (</a:t>
            </a:r>
            <a:r>
              <a:rPr lang="en-US" sz="2400" b="1" dirty="0">
                <a:solidFill>
                  <a:srgbClr val="002060"/>
                </a:solidFill>
                <a:latin typeface="David" panose="020E0502060401010101" pitchFamily="34" charset="-79"/>
                <a:cs typeface="David" panose="020E0502060401010101" pitchFamily="34" charset="-79"/>
              </a:rPr>
              <a:t>p&lt;0.1</a:t>
            </a:r>
            <a:r>
              <a:rPr lang="he-IL" sz="2400" b="1" dirty="0">
                <a:solidFill>
                  <a:srgbClr val="002060"/>
                </a:solidFill>
                <a:latin typeface="David" panose="020E0502060401010101" pitchFamily="34" charset="-79"/>
                <a:cs typeface="David" panose="020E0502060401010101" pitchFamily="34" charset="-79"/>
              </a:rPr>
              <a:t>) והשכלה(</a:t>
            </a:r>
            <a:r>
              <a:rPr lang="en-US" sz="2400" b="1" dirty="0">
                <a:solidFill>
                  <a:srgbClr val="002060"/>
                </a:solidFill>
                <a:latin typeface="David" panose="020E0502060401010101" pitchFamily="34" charset="-79"/>
                <a:cs typeface="David" panose="020E0502060401010101" pitchFamily="34" charset="-79"/>
              </a:rPr>
              <a:t>p&lt;0.1</a:t>
            </a:r>
            <a:r>
              <a:rPr lang="he-IL" sz="2400" b="1" dirty="0">
                <a:solidFill>
                  <a:srgbClr val="002060"/>
                </a:solidFill>
                <a:latin typeface="David" panose="020E0502060401010101" pitchFamily="34" charset="-79"/>
                <a:cs typeface="David" panose="020E0502060401010101" pitchFamily="34" charset="-79"/>
              </a:rPr>
              <a:t>) נמצאו כבעלי השפעה משמעותית על הביצועים בעבודה. עם זאת, נמצא כי מספר הילדים(</a:t>
            </a:r>
            <a:r>
              <a:rPr lang="en-US" sz="2400" b="1" dirty="0">
                <a:solidFill>
                  <a:srgbClr val="002060"/>
                </a:solidFill>
                <a:latin typeface="David" panose="020E0502060401010101" pitchFamily="34" charset="-79"/>
                <a:cs typeface="David" panose="020E0502060401010101" pitchFamily="34" charset="-79"/>
              </a:rPr>
              <a:t>p&gt;0.1</a:t>
            </a:r>
            <a:r>
              <a:rPr lang="he-IL" sz="2400" b="1" dirty="0">
                <a:solidFill>
                  <a:srgbClr val="002060"/>
                </a:solidFill>
                <a:latin typeface="David" panose="020E0502060401010101" pitchFamily="34" charset="-79"/>
                <a:cs typeface="David" panose="020E0502060401010101" pitchFamily="34" charset="-79"/>
              </a:rPr>
              <a:t>) אינו רגיש לביצועים בעבודה</a:t>
            </a:r>
          </a:p>
        </p:txBody>
      </p:sp>
      <mc:AlternateContent xmlns:mc="http://schemas.openxmlformats.org/markup-compatibility/2006" xmlns:p14="http://schemas.microsoft.com/office/powerpoint/2010/main">
        <mc:Choice Requires="p14">
          <p:contentPart p14:bwMode="auto" r:id="rId6">
            <p14:nvContentPartPr>
              <p14:cNvPr id="26" name="דיו 25">
                <a:extLst>
                  <a:ext uri="{FF2B5EF4-FFF2-40B4-BE49-F238E27FC236}">
                    <a16:creationId xmlns:a16="http://schemas.microsoft.com/office/drawing/2014/main" id="{DFFE09C4-57B2-5A00-9F3B-8511B1F34B92}"/>
                  </a:ext>
                </a:extLst>
              </p14:cNvPr>
              <p14:cNvContentPartPr/>
              <p14:nvPr/>
            </p14:nvContentPartPr>
            <p14:xfrm>
              <a:off x="13962268" y="2930446"/>
              <a:ext cx="360" cy="360"/>
            </p14:xfrm>
          </p:contentPart>
        </mc:Choice>
        <mc:Fallback xmlns="">
          <p:pic>
            <p:nvPicPr>
              <p:cNvPr id="26" name="דיו 25">
                <a:extLst>
                  <a:ext uri="{FF2B5EF4-FFF2-40B4-BE49-F238E27FC236}">
                    <a16:creationId xmlns:a16="http://schemas.microsoft.com/office/drawing/2014/main" id="{DFFE09C4-57B2-5A00-9F3B-8511B1F34B92}"/>
                  </a:ext>
                </a:extLst>
              </p:cNvPr>
              <p:cNvPicPr/>
              <p:nvPr/>
            </p:nvPicPr>
            <p:blipFill>
              <a:blip r:embed="rId7"/>
              <a:stretch>
                <a:fillRect/>
              </a:stretch>
            </p:blipFill>
            <p:spPr>
              <a:xfrm>
                <a:off x="13953268" y="2921806"/>
                <a:ext cx="18000" cy="18000"/>
              </a:xfrm>
              <a:prstGeom prst="rect">
                <a:avLst/>
              </a:prstGeom>
            </p:spPr>
          </p:pic>
        </mc:Fallback>
      </mc:AlternateContent>
      <p:pic>
        <p:nvPicPr>
          <p:cNvPr id="35" name="תמונה 34">
            <a:extLst>
              <a:ext uri="{FF2B5EF4-FFF2-40B4-BE49-F238E27FC236}">
                <a16:creationId xmlns:a16="http://schemas.microsoft.com/office/drawing/2014/main" id="{4976D3D1-94B9-59B9-9605-9B99F22EF2EF}"/>
              </a:ext>
            </a:extLst>
          </p:cNvPr>
          <p:cNvPicPr>
            <a:picLocks noChangeAspect="1"/>
          </p:cNvPicPr>
          <p:nvPr/>
        </p:nvPicPr>
        <p:blipFill>
          <a:blip r:embed="rId8"/>
          <a:stretch>
            <a:fillRect/>
          </a:stretch>
        </p:blipFill>
        <p:spPr>
          <a:xfrm>
            <a:off x="5766542" y="1184084"/>
            <a:ext cx="6252737" cy="2962131"/>
          </a:xfrm>
          <a:prstGeom prst="rect">
            <a:avLst/>
          </a:prstGeom>
        </p:spPr>
      </p:pic>
      <p:sp>
        <p:nvSpPr>
          <p:cNvPr id="31" name="אליפסה 30">
            <a:extLst>
              <a:ext uri="{FF2B5EF4-FFF2-40B4-BE49-F238E27FC236}">
                <a16:creationId xmlns:a16="http://schemas.microsoft.com/office/drawing/2014/main" id="{29617C63-161F-80D1-39F7-CA2CC609B6B0}"/>
              </a:ext>
            </a:extLst>
          </p:cNvPr>
          <p:cNvSpPr/>
          <p:nvPr/>
        </p:nvSpPr>
        <p:spPr>
          <a:xfrm>
            <a:off x="11110437" y="2004742"/>
            <a:ext cx="644768" cy="316523"/>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
        <p:nvSpPr>
          <p:cNvPr id="29" name="אליפסה 28">
            <a:extLst>
              <a:ext uri="{FF2B5EF4-FFF2-40B4-BE49-F238E27FC236}">
                <a16:creationId xmlns:a16="http://schemas.microsoft.com/office/drawing/2014/main" id="{A4C0CCA4-5F7D-604F-1320-55C5E394503D}"/>
              </a:ext>
            </a:extLst>
          </p:cNvPr>
          <p:cNvSpPr/>
          <p:nvPr/>
        </p:nvSpPr>
        <p:spPr>
          <a:xfrm>
            <a:off x="11073282" y="2917216"/>
            <a:ext cx="644768" cy="316523"/>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E71224"/>
              </a:solidFill>
            </a:endParaRPr>
          </a:p>
        </p:txBody>
      </p:sp>
      <p:sp>
        <p:nvSpPr>
          <p:cNvPr id="30" name="אליפסה 29">
            <a:extLst>
              <a:ext uri="{FF2B5EF4-FFF2-40B4-BE49-F238E27FC236}">
                <a16:creationId xmlns:a16="http://schemas.microsoft.com/office/drawing/2014/main" id="{E0832467-878A-D457-B1B2-BC2FC76B4B0E}"/>
              </a:ext>
            </a:extLst>
          </p:cNvPr>
          <p:cNvSpPr/>
          <p:nvPr/>
        </p:nvSpPr>
        <p:spPr>
          <a:xfrm>
            <a:off x="10138117" y="2004741"/>
            <a:ext cx="644768" cy="316523"/>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28" name="אליפסה 27">
            <a:extLst>
              <a:ext uri="{FF2B5EF4-FFF2-40B4-BE49-F238E27FC236}">
                <a16:creationId xmlns:a16="http://schemas.microsoft.com/office/drawing/2014/main" id="{18DF6886-2439-EEC1-1BFC-F9C5CF2F2201}"/>
              </a:ext>
            </a:extLst>
          </p:cNvPr>
          <p:cNvSpPr/>
          <p:nvPr/>
        </p:nvSpPr>
        <p:spPr>
          <a:xfrm>
            <a:off x="10114671" y="2930446"/>
            <a:ext cx="644768" cy="316523"/>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16" name="אליפסה 15">
            <a:extLst>
              <a:ext uri="{FF2B5EF4-FFF2-40B4-BE49-F238E27FC236}">
                <a16:creationId xmlns:a16="http://schemas.microsoft.com/office/drawing/2014/main" id="{774CF3EC-50EA-44BB-B261-9930CA8EDB60}"/>
              </a:ext>
            </a:extLst>
          </p:cNvPr>
          <p:cNvSpPr/>
          <p:nvPr/>
        </p:nvSpPr>
        <p:spPr>
          <a:xfrm>
            <a:off x="5865343" y="1973150"/>
            <a:ext cx="644768" cy="316523"/>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32" name="אליפסה 31">
            <a:extLst>
              <a:ext uri="{FF2B5EF4-FFF2-40B4-BE49-F238E27FC236}">
                <a16:creationId xmlns:a16="http://schemas.microsoft.com/office/drawing/2014/main" id="{A718F823-264D-800B-E838-0D05A9F537F5}"/>
              </a:ext>
            </a:extLst>
          </p:cNvPr>
          <p:cNvSpPr/>
          <p:nvPr/>
        </p:nvSpPr>
        <p:spPr>
          <a:xfrm>
            <a:off x="5865343" y="2917216"/>
            <a:ext cx="963945" cy="316523"/>
          </a:xfrm>
          <a:prstGeom prst="ellipse">
            <a:avLst/>
          </a:pr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pic>
        <p:nvPicPr>
          <p:cNvPr id="37" name="תמונה 36">
            <a:extLst>
              <a:ext uri="{FF2B5EF4-FFF2-40B4-BE49-F238E27FC236}">
                <a16:creationId xmlns:a16="http://schemas.microsoft.com/office/drawing/2014/main" id="{4329F11E-0A89-0EF0-2C13-2D11E8B460D6}"/>
              </a:ext>
            </a:extLst>
          </p:cNvPr>
          <p:cNvPicPr>
            <a:picLocks noChangeAspect="1"/>
          </p:cNvPicPr>
          <p:nvPr/>
        </p:nvPicPr>
        <p:blipFill>
          <a:blip r:embed="rId9"/>
          <a:stretch>
            <a:fillRect/>
          </a:stretch>
        </p:blipFill>
        <p:spPr>
          <a:xfrm>
            <a:off x="2793073" y="1352533"/>
            <a:ext cx="3267674" cy="2792883"/>
          </a:xfrm>
          <a:prstGeom prst="rect">
            <a:avLst/>
          </a:prstGeom>
        </p:spPr>
      </p:pic>
      <p:pic>
        <p:nvPicPr>
          <p:cNvPr id="38" name="תמונה 37">
            <a:extLst>
              <a:ext uri="{FF2B5EF4-FFF2-40B4-BE49-F238E27FC236}">
                <a16:creationId xmlns:a16="http://schemas.microsoft.com/office/drawing/2014/main" id="{F4AC28C9-6D39-462C-DD07-BBC2126582B4}"/>
              </a:ext>
            </a:extLst>
          </p:cNvPr>
          <p:cNvPicPr>
            <a:picLocks noChangeAspect="1"/>
          </p:cNvPicPr>
          <p:nvPr/>
        </p:nvPicPr>
        <p:blipFill>
          <a:blip r:embed="rId10"/>
          <a:stretch>
            <a:fillRect/>
          </a:stretch>
        </p:blipFill>
        <p:spPr>
          <a:xfrm>
            <a:off x="-144730" y="1352533"/>
            <a:ext cx="3355925" cy="2792883"/>
          </a:xfrm>
          <a:prstGeom prst="rect">
            <a:avLst/>
          </a:prstGeom>
        </p:spPr>
      </p:pic>
      <p:sp>
        <p:nvSpPr>
          <p:cNvPr id="2" name="משולש ישר-זווית 1">
            <a:extLst>
              <a:ext uri="{FF2B5EF4-FFF2-40B4-BE49-F238E27FC236}">
                <a16:creationId xmlns:a16="http://schemas.microsoft.com/office/drawing/2014/main" id="{04F19653-2599-15AD-7F2F-D3A36C9444D1}"/>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15</a:t>
            </a:r>
          </a:p>
        </p:txBody>
      </p:sp>
    </p:spTree>
    <p:extLst>
      <p:ext uri="{BB962C8B-B14F-4D97-AF65-F5344CB8AC3E}">
        <p14:creationId xmlns:p14="http://schemas.microsoft.com/office/powerpoint/2010/main" val="15350248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4446275" y="233039"/>
            <a:ext cx="236475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מסקנות</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
        <p:nvSpPr>
          <p:cNvPr id="26" name="תיבת טקסט 25">
            <a:extLst>
              <a:ext uri="{FF2B5EF4-FFF2-40B4-BE49-F238E27FC236}">
                <a16:creationId xmlns:a16="http://schemas.microsoft.com/office/drawing/2014/main" id="{C839B00B-322A-1CB6-755D-C7E2CFB89811}"/>
              </a:ext>
            </a:extLst>
          </p:cNvPr>
          <p:cNvSpPr txBox="1"/>
          <p:nvPr/>
        </p:nvSpPr>
        <p:spPr>
          <a:xfrm>
            <a:off x="762000" y="1800310"/>
            <a:ext cx="2245978" cy="1200329"/>
          </a:xfrm>
          <a:prstGeom prst="rect">
            <a:avLst/>
          </a:prstGeom>
          <a:noFill/>
        </p:spPr>
        <p:txBody>
          <a:bodyPr wrap="square">
            <a:spAutoFit/>
          </a:bodyPr>
          <a:lstStyle/>
          <a:p>
            <a:pPr algn="ctr" rtl="1"/>
            <a:r>
              <a:rPr lang="he-IL" b="1" dirty="0">
                <a:solidFill>
                  <a:schemeClr val="bg1"/>
                </a:solidFill>
                <a:latin typeface="David" panose="020E0502060401010101" pitchFamily="34" charset="-79"/>
                <a:cs typeface="David" panose="020E0502060401010101" pitchFamily="34" charset="-79"/>
              </a:rPr>
              <a:t>מהי ההשפעה של שיתוף ידע ותהליך קבלת החלטות על ביצועי העבודה?</a:t>
            </a:r>
          </a:p>
        </p:txBody>
      </p:sp>
      <p:graphicFrame>
        <p:nvGraphicFramePr>
          <p:cNvPr id="7" name="דיאגרמה 6">
            <a:extLst>
              <a:ext uri="{FF2B5EF4-FFF2-40B4-BE49-F238E27FC236}">
                <a16:creationId xmlns:a16="http://schemas.microsoft.com/office/drawing/2014/main" id="{88A7672A-73DC-884B-59D8-689CB7053AC7}"/>
              </a:ext>
            </a:extLst>
          </p:cNvPr>
          <p:cNvGraphicFramePr/>
          <p:nvPr>
            <p:extLst>
              <p:ext uri="{D42A27DB-BD31-4B8C-83A1-F6EECF244321}">
                <p14:modId xmlns:p14="http://schemas.microsoft.com/office/powerpoint/2010/main" val="4267671552"/>
              </p:ext>
            </p:extLst>
          </p:nvPr>
        </p:nvGraphicFramePr>
        <p:xfrm>
          <a:off x="325314" y="1338457"/>
          <a:ext cx="11541371" cy="473156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משולש ישר-זווית 1">
            <a:extLst>
              <a:ext uri="{FF2B5EF4-FFF2-40B4-BE49-F238E27FC236}">
                <a16:creationId xmlns:a16="http://schemas.microsoft.com/office/drawing/2014/main" id="{F0BF280E-071F-33AD-8E95-F0E2FEEDFB02}"/>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16</a:t>
            </a:r>
          </a:p>
        </p:txBody>
      </p:sp>
    </p:spTree>
    <p:extLst>
      <p:ext uri="{BB962C8B-B14F-4D97-AF65-F5344CB8AC3E}">
        <p14:creationId xmlns:p14="http://schemas.microsoft.com/office/powerpoint/2010/main" val="267269063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4446275" y="233039"/>
            <a:ext cx="236475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מסקנות</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
        <p:nvSpPr>
          <p:cNvPr id="26" name="תיבת טקסט 25">
            <a:extLst>
              <a:ext uri="{FF2B5EF4-FFF2-40B4-BE49-F238E27FC236}">
                <a16:creationId xmlns:a16="http://schemas.microsoft.com/office/drawing/2014/main" id="{C839B00B-322A-1CB6-755D-C7E2CFB89811}"/>
              </a:ext>
            </a:extLst>
          </p:cNvPr>
          <p:cNvSpPr txBox="1"/>
          <p:nvPr/>
        </p:nvSpPr>
        <p:spPr>
          <a:xfrm>
            <a:off x="762000" y="1800310"/>
            <a:ext cx="2245978" cy="1200329"/>
          </a:xfrm>
          <a:prstGeom prst="rect">
            <a:avLst/>
          </a:prstGeom>
          <a:noFill/>
        </p:spPr>
        <p:txBody>
          <a:bodyPr wrap="square">
            <a:spAutoFit/>
          </a:bodyPr>
          <a:lstStyle/>
          <a:p>
            <a:pPr algn="ctr" rtl="1"/>
            <a:r>
              <a:rPr lang="he-IL" b="1" dirty="0">
                <a:solidFill>
                  <a:schemeClr val="bg1"/>
                </a:solidFill>
                <a:latin typeface="David" panose="020E0502060401010101" pitchFamily="34" charset="-79"/>
                <a:cs typeface="David" panose="020E0502060401010101" pitchFamily="34" charset="-79"/>
              </a:rPr>
              <a:t>מהי ההשפעה של שיתוף ידע ותהליך קבלת החלטות על ביצועי העבודה?</a:t>
            </a:r>
          </a:p>
        </p:txBody>
      </p:sp>
      <p:graphicFrame>
        <p:nvGraphicFramePr>
          <p:cNvPr id="7" name="דיאגרמה 6">
            <a:extLst>
              <a:ext uri="{FF2B5EF4-FFF2-40B4-BE49-F238E27FC236}">
                <a16:creationId xmlns:a16="http://schemas.microsoft.com/office/drawing/2014/main" id="{88A7672A-73DC-884B-59D8-689CB7053AC7}"/>
              </a:ext>
            </a:extLst>
          </p:cNvPr>
          <p:cNvGraphicFramePr/>
          <p:nvPr>
            <p:extLst>
              <p:ext uri="{D42A27DB-BD31-4B8C-83A1-F6EECF244321}">
                <p14:modId xmlns:p14="http://schemas.microsoft.com/office/powerpoint/2010/main" val="1588593464"/>
              </p:ext>
            </p:extLst>
          </p:nvPr>
        </p:nvGraphicFramePr>
        <p:xfrm>
          <a:off x="325314" y="1338457"/>
          <a:ext cx="11541371" cy="481281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משולש ישר-זווית 1">
            <a:extLst>
              <a:ext uri="{FF2B5EF4-FFF2-40B4-BE49-F238E27FC236}">
                <a16:creationId xmlns:a16="http://schemas.microsoft.com/office/drawing/2014/main" id="{4FB77925-602A-6BC1-555D-665179E31A3F}"/>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17</a:t>
            </a:r>
          </a:p>
        </p:txBody>
      </p:sp>
    </p:spTree>
    <p:extLst>
      <p:ext uri="{BB962C8B-B14F-4D97-AF65-F5344CB8AC3E}">
        <p14:creationId xmlns:p14="http://schemas.microsoft.com/office/powerpoint/2010/main" val="2452808826"/>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descr="תמונה שמכילה טקסט, גופן, לוגו, גרפיקה&#10;&#10;התיאור נוצר באופן אוטומטי">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2796789" y="233039"/>
            <a:ext cx="566373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דעה אישית ותובנות</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descr="תמונה שמכילה טקסט, סרט מצויר, אומנות קליפיפם, ציור&#10;&#10;התיאור נוצר באופן אוטומטי">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graphicFrame>
        <p:nvGraphicFramePr>
          <p:cNvPr id="3" name="דיאגרמה 2">
            <a:extLst>
              <a:ext uri="{FF2B5EF4-FFF2-40B4-BE49-F238E27FC236}">
                <a16:creationId xmlns:a16="http://schemas.microsoft.com/office/drawing/2014/main" id="{694751CB-BBCD-B6DB-9CE9-BEB78BDF312C}"/>
              </a:ext>
            </a:extLst>
          </p:cNvPr>
          <p:cNvGraphicFramePr/>
          <p:nvPr>
            <p:extLst>
              <p:ext uri="{D42A27DB-BD31-4B8C-83A1-F6EECF244321}">
                <p14:modId xmlns:p14="http://schemas.microsoft.com/office/powerpoint/2010/main" val="4196700383"/>
              </p:ext>
            </p:extLst>
          </p:nvPr>
        </p:nvGraphicFramePr>
        <p:xfrm>
          <a:off x="126022" y="1532777"/>
          <a:ext cx="11939956" cy="51263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מלבן 10">
            <a:extLst>
              <a:ext uri="{FF2B5EF4-FFF2-40B4-BE49-F238E27FC236}">
                <a16:creationId xmlns:a16="http://schemas.microsoft.com/office/drawing/2014/main" id="{4771C51A-44E0-E746-47F5-1EA3E673A3AE}"/>
              </a:ext>
            </a:extLst>
          </p:cNvPr>
          <p:cNvSpPr/>
          <p:nvPr/>
        </p:nvSpPr>
        <p:spPr>
          <a:xfrm>
            <a:off x="7546394" y="1197953"/>
            <a:ext cx="4187365" cy="923330"/>
          </a:xfrm>
          <a:prstGeom prst="rect">
            <a:avLst/>
          </a:prstGeom>
          <a:noFill/>
        </p:spPr>
        <p:txBody>
          <a:bodyPr wrap="none" lIns="91440" tIns="45720" rIns="91440" bIns="45720">
            <a:spAutoFit/>
          </a:bodyPr>
          <a:lstStyle/>
          <a:p>
            <a:pPr algn="ctr"/>
            <a:r>
              <a:rPr lang="he-IL" sz="5400" b="0" cap="none" spc="0" dirty="0">
                <a:ln w="0"/>
                <a:solidFill>
                  <a:schemeClr val="accent1"/>
                </a:solidFill>
                <a:effectLst>
                  <a:outerShdw blurRad="38100" dist="25400" dir="5400000" algn="ctr" rotWithShape="0">
                    <a:srgbClr val="6E747A">
                      <a:alpha val="43000"/>
                    </a:srgbClr>
                  </a:outerShdw>
                </a:effectLst>
                <a:latin typeface="David" panose="020E0502060401010101" pitchFamily="34" charset="-79"/>
                <a:cs typeface="David" panose="020E0502060401010101" pitchFamily="34" charset="-79"/>
              </a:rPr>
              <a:t>תרומות המחקר</a:t>
            </a:r>
            <a:endParaRPr lang="he-IL" sz="5400" b="0" cap="none" spc="0" dirty="0">
              <a:ln w="0"/>
              <a:solidFill>
                <a:schemeClr val="accent1"/>
              </a:solidFill>
              <a:effectLst>
                <a:outerShdw blurRad="38100" dist="25400" dir="5400000" algn="ctr" rotWithShape="0">
                  <a:srgbClr val="6E747A">
                    <a:alpha val="43000"/>
                  </a:srgbClr>
                </a:outerShdw>
              </a:effectLst>
            </a:endParaRPr>
          </a:p>
        </p:txBody>
      </p:sp>
      <p:sp>
        <p:nvSpPr>
          <p:cNvPr id="2" name="משולש ישר-זווית 1">
            <a:extLst>
              <a:ext uri="{FF2B5EF4-FFF2-40B4-BE49-F238E27FC236}">
                <a16:creationId xmlns:a16="http://schemas.microsoft.com/office/drawing/2014/main" id="{F0BEB3C1-9F58-72B7-13E6-28D2E09BF942}"/>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18</a:t>
            </a:r>
          </a:p>
        </p:txBody>
      </p:sp>
    </p:spTree>
    <p:extLst>
      <p:ext uri="{BB962C8B-B14F-4D97-AF65-F5344CB8AC3E}">
        <p14:creationId xmlns:p14="http://schemas.microsoft.com/office/powerpoint/2010/main" val="283900660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descr="תמונה שמכילה טקסט, גופן, לוגו, גרפיקה&#10;&#10;התיאור נוצר באופן אוטומטי">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2796789" y="233039"/>
            <a:ext cx="566373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דעה אישית ותובנות</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descr="תמונה שמכילה טקסט, סרט מצויר, אומנות קליפיפם, ציור&#10;&#10;התיאור נוצר באופן אוטומטי">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graphicFrame>
        <p:nvGraphicFramePr>
          <p:cNvPr id="3" name="דיאגרמה 2">
            <a:extLst>
              <a:ext uri="{FF2B5EF4-FFF2-40B4-BE49-F238E27FC236}">
                <a16:creationId xmlns:a16="http://schemas.microsoft.com/office/drawing/2014/main" id="{694751CB-BBCD-B6DB-9CE9-BEB78BDF312C}"/>
              </a:ext>
            </a:extLst>
          </p:cNvPr>
          <p:cNvGraphicFramePr/>
          <p:nvPr>
            <p:extLst>
              <p:ext uri="{D42A27DB-BD31-4B8C-83A1-F6EECF244321}">
                <p14:modId xmlns:p14="http://schemas.microsoft.com/office/powerpoint/2010/main" val="275771379"/>
              </p:ext>
            </p:extLst>
          </p:nvPr>
        </p:nvGraphicFramePr>
        <p:xfrm>
          <a:off x="175846" y="1594338"/>
          <a:ext cx="11939956" cy="51263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מלבן 10">
            <a:extLst>
              <a:ext uri="{FF2B5EF4-FFF2-40B4-BE49-F238E27FC236}">
                <a16:creationId xmlns:a16="http://schemas.microsoft.com/office/drawing/2014/main" id="{4771C51A-44E0-E746-47F5-1EA3E673A3AE}"/>
              </a:ext>
            </a:extLst>
          </p:cNvPr>
          <p:cNvSpPr/>
          <p:nvPr/>
        </p:nvSpPr>
        <p:spPr>
          <a:xfrm>
            <a:off x="7546394" y="1197953"/>
            <a:ext cx="4187365" cy="923330"/>
          </a:xfrm>
          <a:prstGeom prst="rect">
            <a:avLst/>
          </a:prstGeom>
          <a:noFill/>
        </p:spPr>
        <p:txBody>
          <a:bodyPr wrap="none" lIns="91440" tIns="45720" rIns="91440" bIns="45720">
            <a:spAutoFit/>
          </a:bodyPr>
          <a:lstStyle/>
          <a:p>
            <a:pPr algn="ctr"/>
            <a:r>
              <a:rPr lang="he-IL" sz="5400" b="0" cap="none" spc="0" dirty="0">
                <a:ln w="0"/>
                <a:solidFill>
                  <a:schemeClr val="accent1"/>
                </a:solidFill>
                <a:effectLst>
                  <a:outerShdw blurRad="38100" dist="25400" dir="5400000" algn="ctr" rotWithShape="0">
                    <a:srgbClr val="6E747A">
                      <a:alpha val="43000"/>
                    </a:srgbClr>
                  </a:outerShdw>
                </a:effectLst>
                <a:latin typeface="David" panose="020E0502060401010101" pitchFamily="34" charset="-79"/>
                <a:cs typeface="David" panose="020E0502060401010101" pitchFamily="34" charset="-79"/>
              </a:rPr>
              <a:t>מגבלות המחקר</a:t>
            </a:r>
          </a:p>
        </p:txBody>
      </p:sp>
      <p:sp>
        <p:nvSpPr>
          <p:cNvPr id="2" name="משולש ישר-זווית 1">
            <a:extLst>
              <a:ext uri="{FF2B5EF4-FFF2-40B4-BE49-F238E27FC236}">
                <a16:creationId xmlns:a16="http://schemas.microsoft.com/office/drawing/2014/main" id="{D4ABC95B-4CE7-2652-B74E-BA2D4F0DD07C}"/>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19</a:t>
            </a:r>
          </a:p>
        </p:txBody>
      </p:sp>
    </p:spTree>
    <p:extLst>
      <p:ext uri="{BB962C8B-B14F-4D97-AF65-F5344CB8AC3E}">
        <p14:creationId xmlns:p14="http://schemas.microsoft.com/office/powerpoint/2010/main" val="22017870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554963" y="233039"/>
            <a:ext cx="3940539" cy="923330"/>
          </a:xfrm>
          <a:prstGeom prst="rect">
            <a:avLst/>
          </a:prstGeom>
          <a:noFill/>
        </p:spPr>
        <p:txBody>
          <a:bodyPr wrap="squar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על המאמר</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2</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
        <p:nvSpPr>
          <p:cNvPr id="6" name="תיבת טקסט 5">
            <a:extLst>
              <a:ext uri="{FF2B5EF4-FFF2-40B4-BE49-F238E27FC236}">
                <a16:creationId xmlns:a16="http://schemas.microsoft.com/office/drawing/2014/main" id="{963FE71C-67D2-F70A-4C7E-AAE44FFFA8B7}"/>
              </a:ext>
            </a:extLst>
          </p:cNvPr>
          <p:cNvSpPr txBox="1"/>
          <p:nvPr/>
        </p:nvSpPr>
        <p:spPr>
          <a:xfrm>
            <a:off x="137522" y="1248596"/>
            <a:ext cx="11975843" cy="5546198"/>
          </a:xfrm>
          <a:prstGeom prst="rect">
            <a:avLst/>
          </a:prstGeom>
          <a:noFill/>
        </p:spPr>
        <p:txBody>
          <a:bodyPr wrap="square">
            <a:spAutoFit/>
          </a:bodyPr>
          <a:lstStyle/>
          <a:p>
            <a:pPr algn="r" rtl="1">
              <a:lnSpc>
                <a:spcPct val="150000"/>
              </a:lnSpc>
              <a:spcAft>
                <a:spcPts val="800"/>
              </a:spcAft>
            </a:pPr>
            <a:r>
              <a:rPr lang="he-IL"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כותרת המאמר: </a:t>
            </a:r>
            <a:r>
              <a:rPr lang="he-IL" dirty="0">
                <a:solidFill>
                  <a:schemeClr val="accent1">
                    <a:lumMod val="75000"/>
                  </a:schemeClr>
                </a:solidFill>
                <a:latin typeface="David" panose="020E0502060401010101" pitchFamily="34" charset="-79"/>
                <a:ea typeface="Aptos" panose="020B0004020202020204" pitchFamily="34" charset="0"/>
                <a:cs typeface="David" panose="020E0502060401010101" pitchFamily="34" charset="-79"/>
              </a:rPr>
              <a:t> </a:t>
            </a:r>
            <a:r>
              <a:rPr lang="en-US" dirty="0">
                <a:solidFill>
                  <a:schemeClr val="accent1">
                    <a:lumMod val="75000"/>
                  </a:schemeClr>
                </a:solidFill>
                <a:latin typeface="David" panose="020E0502060401010101" pitchFamily="34" charset="-79"/>
                <a:ea typeface="Aptos" panose="020B0004020202020204" pitchFamily="34" charset="0"/>
                <a:cs typeface="David" panose="020E0502060401010101" pitchFamily="34" charset="-79"/>
              </a:rPr>
              <a:t>Digital technology driven knowledge sharing for job performance</a:t>
            </a:r>
            <a:endParaRPr lang="he-IL"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endParaRPr>
          </a:p>
          <a:p>
            <a:pPr algn="r" rtl="1">
              <a:lnSpc>
                <a:spcPct val="150000"/>
              </a:lnSpc>
              <a:spcAft>
                <a:spcPts val="800"/>
              </a:spcAft>
            </a:pPr>
            <a:r>
              <a:rPr lang="he-IL"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כותבים: </a:t>
            </a:r>
          </a:p>
          <a:p>
            <a:pPr algn="r" rtl="1">
              <a:lnSpc>
                <a:spcPct val="150000"/>
              </a:lnSpc>
              <a:spcAft>
                <a:spcPts val="800"/>
              </a:spcAft>
            </a:pPr>
            <a:endParaRPr lang="he-IL" b="1" kern="100" dirty="0">
              <a:solidFill>
                <a:schemeClr val="accent1">
                  <a:lumMod val="75000"/>
                </a:schemeClr>
              </a:solidFill>
              <a:latin typeface="David" panose="020E0502060401010101" pitchFamily="34" charset="-79"/>
              <a:ea typeface="Aptos" panose="020B0004020202020204" pitchFamily="34" charset="0"/>
              <a:cs typeface="David" panose="020E0502060401010101" pitchFamily="34" charset="-79"/>
            </a:endParaRPr>
          </a:p>
          <a:p>
            <a:pPr algn="r" rtl="1">
              <a:lnSpc>
                <a:spcPct val="150000"/>
              </a:lnSpc>
              <a:spcAft>
                <a:spcPts val="800"/>
              </a:spcAft>
            </a:pPr>
            <a:endParaRPr lang="he-IL"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endParaRPr>
          </a:p>
          <a:p>
            <a:pPr algn="r" rtl="1">
              <a:lnSpc>
                <a:spcPct val="150000"/>
              </a:lnSpc>
              <a:spcAft>
                <a:spcPts val="800"/>
              </a:spcAft>
            </a:pPr>
            <a:endParaRPr lang="he-IL" b="1" kern="100" dirty="0">
              <a:solidFill>
                <a:schemeClr val="accent1">
                  <a:lumMod val="75000"/>
                </a:schemeClr>
              </a:solidFill>
              <a:latin typeface="David" panose="020E0502060401010101" pitchFamily="34" charset="-79"/>
              <a:ea typeface="Aptos" panose="020B0004020202020204" pitchFamily="34" charset="0"/>
              <a:cs typeface="David" panose="020E0502060401010101" pitchFamily="34" charset="-79"/>
            </a:endParaRPr>
          </a:p>
          <a:p>
            <a:pPr algn="r" rtl="1">
              <a:lnSpc>
                <a:spcPct val="150000"/>
              </a:lnSpc>
              <a:spcAft>
                <a:spcPts val="800"/>
              </a:spcAft>
            </a:pPr>
            <a:endParaRPr lang="he-IL"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endParaRPr>
          </a:p>
          <a:p>
            <a:pPr algn="r" rtl="1">
              <a:lnSpc>
                <a:spcPct val="150000"/>
              </a:lnSpc>
              <a:spcAft>
                <a:spcPts val="800"/>
              </a:spcAft>
            </a:pPr>
            <a:r>
              <a:rPr lang="he-IL"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ציטוט בשיטת </a:t>
            </a:r>
            <a:r>
              <a:rPr lang="en-US"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APA</a:t>
            </a:r>
            <a:r>
              <a:rPr lang="he-IL"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a:t>
            </a:r>
            <a:endParaRPr lang="en-US"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endParaRPr>
          </a:p>
          <a:p>
            <a:pPr rtl="0">
              <a:lnSpc>
                <a:spcPct val="150000"/>
              </a:lnSpc>
              <a:spcAft>
                <a:spcPts val="800"/>
              </a:spcAft>
            </a:pPr>
            <a:r>
              <a:rPr lang="en-US" kern="100" dirty="0">
                <a:solidFill>
                  <a:schemeClr val="accent1">
                    <a:lumMod val="75000"/>
                  </a:schemeClr>
                </a:solidFill>
                <a:effectLst/>
                <a:highlight>
                  <a:srgbClr val="FFFFFF"/>
                </a:highlight>
                <a:latin typeface="David" panose="020E0502060401010101" pitchFamily="34" charset="-79"/>
                <a:ea typeface="Aptos" panose="020B0004020202020204" pitchFamily="34" charset="0"/>
                <a:cs typeface="David" panose="020E0502060401010101" pitchFamily="34" charset="-79"/>
              </a:rPr>
              <a:t>Deng, H., Duan, S. X., &amp; Wibowo, S. (2023). Digital technology driven knowledge sharing for job performance. Journal of Knowledge Management, 27(2), 404-425</a:t>
            </a:r>
            <a:endParaRPr lang="en-US"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endParaRPr>
          </a:p>
          <a:p>
            <a:pPr algn="r" rtl="1">
              <a:lnSpc>
                <a:spcPct val="150000"/>
              </a:lnSpc>
              <a:spcAft>
                <a:spcPts val="800"/>
              </a:spcAft>
            </a:pPr>
            <a:r>
              <a:rPr lang="he-IL"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קישור למאמר: </a:t>
            </a:r>
            <a:r>
              <a:rPr lang="en-US"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https://www.emerald.com/insight/content/doi/10.1108/JKM-08-2021-0637/full/html#abstract</a:t>
            </a:r>
            <a:endParaRPr lang="he-IL"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endParaRPr>
          </a:p>
          <a:p>
            <a:pPr algn="r" rtl="1">
              <a:lnSpc>
                <a:spcPct val="150000"/>
              </a:lnSpc>
              <a:spcAft>
                <a:spcPts val="800"/>
              </a:spcAft>
            </a:pPr>
            <a:endParaRPr lang="en-US" dirty="0">
              <a:solidFill>
                <a:schemeClr val="accent1">
                  <a:lumMod val="75000"/>
                </a:schemeClr>
              </a:solidFill>
              <a:effectLst/>
              <a:latin typeface="Aptos" panose="020B0004020202020204" pitchFamily="34" charset="0"/>
              <a:ea typeface="Aptos" panose="020B0004020202020204" pitchFamily="34" charset="0"/>
              <a:cs typeface="Arial" panose="020B0604020202020204" pitchFamily="34" charset="0"/>
            </a:endParaRPr>
          </a:p>
        </p:txBody>
      </p:sp>
      <p:sp>
        <p:nvSpPr>
          <p:cNvPr id="14" name="תיבת טקסט 13">
            <a:extLst>
              <a:ext uri="{FF2B5EF4-FFF2-40B4-BE49-F238E27FC236}">
                <a16:creationId xmlns:a16="http://schemas.microsoft.com/office/drawing/2014/main" id="{9462F358-B343-29CE-E27B-6BCA5D450C8F}"/>
              </a:ext>
            </a:extLst>
          </p:cNvPr>
          <p:cNvSpPr txBox="1"/>
          <p:nvPr/>
        </p:nvSpPr>
        <p:spPr>
          <a:xfrm>
            <a:off x="10238725" y="2190633"/>
            <a:ext cx="1990440" cy="369332"/>
          </a:xfrm>
          <a:prstGeom prst="rect">
            <a:avLst/>
          </a:prstGeom>
          <a:noFill/>
        </p:spPr>
        <p:txBody>
          <a:bodyPr wrap="square" rtlCol="1">
            <a:spAutoFit/>
          </a:bodyPr>
          <a:lstStyle/>
          <a:p>
            <a:pPr algn="ctr"/>
            <a:r>
              <a:rPr lang="en-US"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Prof. </a:t>
            </a:r>
            <a:r>
              <a:rPr lang="en-US" b="1" kern="100" dirty="0" err="1">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Hepu</a:t>
            </a:r>
            <a:r>
              <a:rPr lang="en-US" b="1" kern="100" dirty="0">
                <a:solidFill>
                  <a:schemeClr val="accent1">
                    <a:lumMod val="75000"/>
                  </a:schemeClr>
                </a:solidFill>
                <a:effectLst/>
                <a:latin typeface="David" panose="020E0502060401010101" pitchFamily="34" charset="-79"/>
                <a:ea typeface="Aptos" panose="020B0004020202020204" pitchFamily="34" charset="0"/>
                <a:cs typeface="David" panose="020E0502060401010101" pitchFamily="34" charset="-79"/>
              </a:rPr>
              <a:t> Deng</a:t>
            </a:r>
            <a:endParaRPr lang="he-IL" b="1" dirty="0"/>
          </a:p>
        </p:txBody>
      </p:sp>
      <p:sp>
        <p:nvSpPr>
          <p:cNvPr id="15" name="תיבת טקסט 14">
            <a:extLst>
              <a:ext uri="{FF2B5EF4-FFF2-40B4-BE49-F238E27FC236}">
                <a16:creationId xmlns:a16="http://schemas.microsoft.com/office/drawing/2014/main" id="{82894B1D-80B3-2D1E-B561-69CA70283B0D}"/>
              </a:ext>
            </a:extLst>
          </p:cNvPr>
          <p:cNvSpPr txBox="1"/>
          <p:nvPr/>
        </p:nvSpPr>
        <p:spPr>
          <a:xfrm>
            <a:off x="2298501" y="2111043"/>
            <a:ext cx="2429977" cy="369332"/>
          </a:xfrm>
          <a:prstGeom prst="rect">
            <a:avLst/>
          </a:prstGeom>
          <a:noFill/>
        </p:spPr>
        <p:txBody>
          <a:bodyPr wrap="square" rtlCol="1">
            <a:spAutoFit/>
          </a:bodyPr>
          <a:lstStyle/>
          <a:p>
            <a:r>
              <a:rPr lang="en-US" b="1" kern="100" dirty="0">
                <a:solidFill>
                  <a:schemeClr val="accent2">
                    <a:lumMod val="50000"/>
                  </a:schemeClr>
                </a:solidFill>
                <a:effectLst/>
                <a:latin typeface="David" panose="020E0502060401010101" pitchFamily="34" charset="-79"/>
                <a:ea typeface="Aptos" panose="020B0004020202020204" pitchFamily="34" charset="0"/>
                <a:cs typeface="David" panose="020E0502060401010101" pitchFamily="34" charset="-79"/>
              </a:rPr>
              <a:t>DR. Santoso Wibowo</a:t>
            </a:r>
            <a:endParaRPr lang="he-IL" b="1" dirty="0">
              <a:solidFill>
                <a:schemeClr val="accent2">
                  <a:lumMod val="50000"/>
                </a:schemeClr>
              </a:solidFill>
            </a:endParaRPr>
          </a:p>
        </p:txBody>
      </p:sp>
      <p:sp>
        <p:nvSpPr>
          <p:cNvPr id="16" name="תיבת טקסט 15">
            <a:extLst>
              <a:ext uri="{FF2B5EF4-FFF2-40B4-BE49-F238E27FC236}">
                <a16:creationId xmlns:a16="http://schemas.microsoft.com/office/drawing/2014/main" id="{E289D25B-5E7A-3AAC-ADE4-23357D92FC8D}"/>
              </a:ext>
            </a:extLst>
          </p:cNvPr>
          <p:cNvSpPr txBox="1"/>
          <p:nvPr/>
        </p:nvSpPr>
        <p:spPr>
          <a:xfrm>
            <a:off x="6402421" y="2162384"/>
            <a:ext cx="1990441" cy="369332"/>
          </a:xfrm>
          <a:prstGeom prst="rect">
            <a:avLst/>
          </a:prstGeom>
          <a:noFill/>
        </p:spPr>
        <p:txBody>
          <a:bodyPr wrap="square" rtlCol="1">
            <a:spAutoFit/>
          </a:bodyPr>
          <a:lstStyle/>
          <a:p>
            <a:pPr algn="ctr"/>
            <a:r>
              <a:rPr lang="en-US" b="1" kern="100" dirty="0">
                <a:solidFill>
                  <a:schemeClr val="accent2">
                    <a:lumMod val="50000"/>
                  </a:schemeClr>
                </a:solidFill>
                <a:effectLst/>
                <a:latin typeface="David" panose="020E0502060401010101" pitchFamily="34" charset="-79"/>
                <a:ea typeface="Aptos" panose="020B0004020202020204" pitchFamily="34" charset="0"/>
                <a:cs typeface="David" panose="020E0502060401010101" pitchFamily="34" charset="-79"/>
              </a:rPr>
              <a:t>DR. Sophia Duan </a:t>
            </a:r>
            <a:endParaRPr lang="he-IL" b="1" dirty="0">
              <a:solidFill>
                <a:schemeClr val="accent2">
                  <a:lumMod val="50000"/>
                </a:schemeClr>
              </a:solidFill>
            </a:endParaRPr>
          </a:p>
        </p:txBody>
      </p:sp>
      <p:pic>
        <p:nvPicPr>
          <p:cNvPr id="23" name="תמונה 22">
            <a:extLst>
              <a:ext uri="{FF2B5EF4-FFF2-40B4-BE49-F238E27FC236}">
                <a16:creationId xmlns:a16="http://schemas.microsoft.com/office/drawing/2014/main" id="{9F043434-0127-5127-0EC8-B2A235BF61EA}"/>
              </a:ext>
            </a:extLst>
          </p:cNvPr>
          <p:cNvPicPr>
            <a:picLocks noChangeAspect="1"/>
          </p:cNvPicPr>
          <p:nvPr/>
        </p:nvPicPr>
        <p:blipFill>
          <a:blip r:embed="rId6"/>
          <a:stretch>
            <a:fillRect/>
          </a:stretch>
        </p:blipFill>
        <p:spPr>
          <a:xfrm>
            <a:off x="10391785" y="2494023"/>
            <a:ext cx="1721580" cy="1721580"/>
          </a:xfrm>
          <a:prstGeom prst="rect">
            <a:avLst/>
          </a:prstGeom>
        </p:spPr>
      </p:pic>
      <p:pic>
        <p:nvPicPr>
          <p:cNvPr id="10" name="תמונה 9">
            <a:extLst>
              <a:ext uri="{FF2B5EF4-FFF2-40B4-BE49-F238E27FC236}">
                <a16:creationId xmlns:a16="http://schemas.microsoft.com/office/drawing/2014/main" id="{03452E91-61B0-35A0-FF7F-C8B4D9A0CFCA}"/>
              </a:ext>
            </a:extLst>
          </p:cNvPr>
          <p:cNvPicPr>
            <a:picLocks noChangeAspect="1"/>
          </p:cNvPicPr>
          <p:nvPr/>
        </p:nvPicPr>
        <p:blipFill>
          <a:blip r:embed="rId7"/>
          <a:stretch>
            <a:fillRect/>
          </a:stretch>
        </p:blipFill>
        <p:spPr>
          <a:xfrm>
            <a:off x="10413412" y="2551363"/>
            <a:ext cx="1641066" cy="1638794"/>
          </a:xfrm>
          <a:prstGeom prst="ellipse">
            <a:avLst/>
          </a:prstGeom>
          <a:ln>
            <a:noFill/>
          </a:ln>
          <a:effectLst>
            <a:softEdge rad="112500"/>
          </a:effectLst>
        </p:spPr>
      </p:pic>
      <p:pic>
        <p:nvPicPr>
          <p:cNvPr id="24" name="תמונה 23">
            <a:extLst>
              <a:ext uri="{FF2B5EF4-FFF2-40B4-BE49-F238E27FC236}">
                <a16:creationId xmlns:a16="http://schemas.microsoft.com/office/drawing/2014/main" id="{CE75B541-E294-5EE9-BAEA-E8F521AA93B2}"/>
              </a:ext>
            </a:extLst>
          </p:cNvPr>
          <p:cNvPicPr>
            <a:picLocks noChangeAspect="1"/>
          </p:cNvPicPr>
          <p:nvPr/>
        </p:nvPicPr>
        <p:blipFill>
          <a:blip r:embed="rId6"/>
          <a:stretch>
            <a:fillRect/>
          </a:stretch>
        </p:blipFill>
        <p:spPr>
          <a:xfrm>
            <a:off x="6568698" y="2490828"/>
            <a:ext cx="1721580" cy="1721580"/>
          </a:xfrm>
          <a:prstGeom prst="rect">
            <a:avLst/>
          </a:prstGeom>
        </p:spPr>
      </p:pic>
      <p:pic>
        <p:nvPicPr>
          <p:cNvPr id="13" name="תמונה 12">
            <a:extLst>
              <a:ext uri="{FF2B5EF4-FFF2-40B4-BE49-F238E27FC236}">
                <a16:creationId xmlns:a16="http://schemas.microsoft.com/office/drawing/2014/main" id="{46921DFC-851D-3813-2505-997359865B51}"/>
              </a:ext>
            </a:extLst>
          </p:cNvPr>
          <p:cNvPicPr>
            <a:picLocks noChangeAspect="1"/>
          </p:cNvPicPr>
          <p:nvPr/>
        </p:nvPicPr>
        <p:blipFill>
          <a:blip r:embed="rId8"/>
          <a:stretch>
            <a:fillRect/>
          </a:stretch>
        </p:blipFill>
        <p:spPr>
          <a:xfrm>
            <a:off x="6524801" y="2559965"/>
            <a:ext cx="1826067" cy="1546834"/>
          </a:xfrm>
          <a:prstGeom prst="ellipse">
            <a:avLst/>
          </a:prstGeom>
          <a:ln>
            <a:noFill/>
          </a:ln>
          <a:effectLst>
            <a:softEdge rad="112500"/>
          </a:effectLst>
        </p:spPr>
      </p:pic>
      <p:sp>
        <p:nvSpPr>
          <p:cNvPr id="26" name="תיבת טקסט 25">
            <a:extLst>
              <a:ext uri="{FF2B5EF4-FFF2-40B4-BE49-F238E27FC236}">
                <a16:creationId xmlns:a16="http://schemas.microsoft.com/office/drawing/2014/main" id="{9363EBB7-350F-472C-9CD5-61FB6E8E1118}"/>
              </a:ext>
            </a:extLst>
          </p:cNvPr>
          <p:cNvSpPr txBox="1"/>
          <p:nvPr/>
        </p:nvSpPr>
        <p:spPr>
          <a:xfrm>
            <a:off x="8359039" y="2712830"/>
            <a:ext cx="2030309" cy="1477328"/>
          </a:xfrm>
          <a:prstGeom prst="rect">
            <a:avLst/>
          </a:prstGeom>
          <a:noFill/>
        </p:spPr>
        <p:txBody>
          <a:bodyPr wrap="square">
            <a:spAutoFit/>
          </a:bodyPr>
          <a:lstStyle/>
          <a:p>
            <a:pPr algn="r" rtl="1"/>
            <a:r>
              <a:rPr lang="he-IL" dirty="0">
                <a:solidFill>
                  <a:schemeClr val="accent2">
                    <a:lumMod val="50000"/>
                  </a:schemeClr>
                </a:solidFill>
                <a:latin typeface="David" panose="020E0502060401010101" pitchFamily="34" charset="-79"/>
                <a:cs typeface="David" panose="020E0502060401010101" pitchFamily="34" charset="-79"/>
              </a:rPr>
              <a:t>פרופסור למערכות מידע באוניברסיטת  </a:t>
            </a:r>
            <a:r>
              <a:rPr lang="en-US" dirty="0">
                <a:solidFill>
                  <a:schemeClr val="accent2">
                    <a:lumMod val="50000"/>
                  </a:schemeClr>
                </a:solidFill>
                <a:latin typeface="David" panose="020E0502060401010101" pitchFamily="34" charset="-79"/>
                <a:cs typeface="David" panose="020E0502060401010101" pitchFamily="34" charset="-79"/>
              </a:rPr>
              <a:t>       </a:t>
            </a:r>
            <a:r>
              <a:rPr lang="he-IL" dirty="0">
                <a:solidFill>
                  <a:schemeClr val="accent2">
                    <a:lumMod val="50000"/>
                  </a:schemeClr>
                </a:solidFill>
                <a:latin typeface="David" panose="020E0502060401010101" pitchFamily="34" charset="-79"/>
                <a:cs typeface="David" panose="020E0502060401010101" pitchFamily="34" charset="-79"/>
              </a:rPr>
              <a:t> </a:t>
            </a:r>
            <a:r>
              <a:rPr lang="en-US" dirty="0">
                <a:solidFill>
                  <a:schemeClr val="accent2">
                    <a:lumMod val="50000"/>
                  </a:schemeClr>
                </a:solidFill>
                <a:latin typeface="David" panose="020E0502060401010101" pitchFamily="34" charset="-79"/>
                <a:cs typeface="David" panose="020E0502060401010101" pitchFamily="34" charset="-79"/>
              </a:rPr>
              <a:t> </a:t>
            </a:r>
            <a:r>
              <a:rPr lang="he-IL" dirty="0">
                <a:solidFill>
                  <a:schemeClr val="accent2">
                    <a:lumMod val="50000"/>
                  </a:schemeClr>
                </a:solidFill>
                <a:latin typeface="David" panose="020E0502060401010101" pitchFamily="34" charset="-79"/>
                <a:cs typeface="David" panose="020E0502060401010101" pitchFamily="34" charset="-79"/>
              </a:rPr>
              <a:t>                 </a:t>
            </a:r>
            <a:r>
              <a:rPr lang="en-US" dirty="0">
                <a:solidFill>
                  <a:schemeClr val="accent2">
                    <a:lumMod val="50000"/>
                  </a:schemeClr>
                </a:solidFill>
                <a:latin typeface="David" panose="020E0502060401010101" pitchFamily="34" charset="-79"/>
                <a:cs typeface="David" panose="020E0502060401010101" pitchFamily="34" charset="-79"/>
              </a:rPr>
              <a:t>RMIT</a:t>
            </a:r>
            <a:r>
              <a:rPr lang="he-IL" dirty="0">
                <a:solidFill>
                  <a:schemeClr val="accent2">
                    <a:lumMod val="50000"/>
                  </a:schemeClr>
                </a:solidFill>
                <a:latin typeface="David" panose="020E0502060401010101" pitchFamily="34" charset="-79"/>
                <a:cs typeface="David" panose="020E0502060401010101" pitchFamily="34" charset="-79"/>
              </a:rPr>
              <a:t> מלבורן, אוסטרליה</a:t>
            </a:r>
          </a:p>
        </p:txBody>
      </p:sp>
      <p:sp>
        <p:nvSpPr>
          <p:cNvPr id="27" name="תיבת טקסט 26">
            <a:extLst>
              <a:ext uri="{FF2B5EF4-FFF2-40B4-BE49-F238E27FC236}">
                <a16:creationId xmlns:a16="http://schemas.microsoft.com/office/drawing/2014/main" id="{75D94969-283C-7487-6086-FC04DE4E2475}"/>
              </a:ext>
            </a:extLst>
          </p:cNvPr>
          <p:cNvSpPr txBox="1"/>
          <p:nvPr/>
        </p:nvSpPr>
        <p:spPr>
          <a:xfrm>
            <a:off x="4372112" y="2702870"/>
            <a:ext cx="2030309" cy="1477328"/>
          </a:xfrm>
          <a:prstGeom prst="rect">
            <a:avLst/>
          </a:prstGeom>
          <a:noFill/>
        </p:spPr>
        <p:txBody>
          <a:bodyPr wrap="square">
            <a:spAutoFit/>
          </a:bodyPr>
          <a:lstStyle/>
          <a:p>
            <a:pPr algn="r" rtl="1"/>
            <a:r>
              <a:rPr lang="he-IL" dirty="0">
                <a:solidFill>
                  <a:schemeClr val="accent2">
                    <a:lumMod val="50000"/>
                  </a:schemeClr>
                </a:solidFill>
                <a:latin typeface="David" panose="020E0502060401010101" pitchFamily="34" charset="-79"/>
                <a:cs typeface="David" panose="020E0502060401010101" pitchFamily="34" charset="-79"/>
              </a:rPr>
              <a:t>פרופסור חבר למערכות מידע עסקיות באוניברסיטת </a:t>
            </a:r>
            <a:r>
              <a:rPr lang="en-US" dirty="0">
                <a:solidFill>
                  <a:schemeClr val="accent2">
                    <a:lumMod val="50000"/>
                  </a:schemeClr>
                </a:solidFill>
                <a:latin typeface="David" panose="020E0502060401010101" pitchFamily="34" charset="-79"/>
                <a:cs typeface="David" panose="020E0502060401010101" pitchFamily="34" charset="-79"/>
              </a:rPr>
              <a:t>La Trobe </a:t>
            </a:r>
            <a:r>
              <a:rPr lang="he-IL" dirty="0">
                <a:solidFill>
                  <a:schemeClr val="accent2">
                    <a:lumMod val="50000"/>
                  </a:schemeClr>
                </a:solidFill>
                <a:latin typeface="David" panose="020E0502060401010101" pitchFamily="34" charset="-79"/>
                <a:cs typeface="David" panose="020E0502060401010101" pitchFamily="34" charset="-79"/>
              </a:rPr>
              <a:t> מלבורן, אוסטרליה.</a:t>
            </a:r>
          </a:p>
        </p:txBody>
      </p:sp>
      <p:pic>
        <p:nvPicPr>
          <p:cNvPr id="28" name="תמונה 27">
            <a:extLst>
              <a:ext uri="{FF2B5EF4-FFF2-40B4-BE49-F238E27FC236}">
                <a16:creationId xmlns:a16="http://schemas.microsoft.com/office/drawing/2014/main" id="{1B3F51B5-7988-3683-252D-88BCE0C6D5D9}"/>
              </a:ext>
            </a:extLst>
          </p:cNvPr>
          <p:cNvPicPr>
            <a:picLocks noChangeAspect="1"/>
          </p:cNvPicPr>
          <p:nvPr/>
        </p:nvPicPr>
        <p:blipFill>
          <a:blip r:embed="rId6"/>
          <a:stretch>
            <a:fillRect/>
          </a:stretch>
        </p:blipFill>
        <p:spPr>
          <a:xfrm>
            <a:off x="2566890" y="2484719"/>
            <a:ext cx="1721580" cy="1721580"/>
          </a:xfrm>
          <a:prstGeom prst="rect">
            <a:avLst/>
          </a:prstGeom>
        </p:spPr>
      </p:pic>
      <p:pic>
        <p:nvPicPr>
          <p:cNvPr id="11" name="תמונה 10">
            <a:extLst>
              <a:ext uri="{FF2B5EF4-FFF2-40B4-BE49-F238E27FC236}">
                <a16:creationId xmlns:a16="http://schemas.microsoft.com/office/drawing/2014/main" id="{DFE3C104-60F9-5E59-2BEE-139EDBAE3315}"/>
              </a:ext>
            </a:extLst>
          </p:cNvPr>
          <p:cNvPicPr>
            <a:picLocks noChangeAspect="1"/>
          </p:cNvPicPr>
          <p:nvPr/>
        </p:nvPicPr>
        <p:blipFill>
          <a:blip r:embed="rId9"/>
          <a:stretch>
            <a:fillRect/>
          </a:stretch>
        </p:blipFill>
        <p:spPr>
          <a:xfrm>
            <a:off x="2619906" y="2480375"/>
            <a:ext cx="1668564" cy="1661599"/>
          </a:xfrm>
          <a:prstGeom prst="ellipse">
            <a:avLst/>
          </a:prstGeom>
          <a:ln>
            <a:noFill/>
          </a:ln>
          <a:effectLst>
            <a:softEdge rad="112500"/>
          </a:effectLst>
        </p:spPr>
      </p:pic>
      <p:sp>
        <p:nvSpPr>
          <p:cNvPr id="29" name="תיבת טקסט 28">
            <a:extLst>
              <a:ext uri="{FF2B5EF4-FFF2-40B4-BE49-F238E27FC236}">
                <a16:creationId xmlns:a16="http://schemas.microsoft.com/office/drawing/2014/main" id="{202B7C11-58C1-E0C3-EE54-DA001C1A6B06}"/>
              </a:ext>
            </a:extLst>
          </p:cNvPr>
          <p:cNvSpPr txBox="1"/>
          <p:nvPr/>
        </p:nvSpPr>
        <p:spPr>
          <a:xfrm>
            <a:off x="-55863" y="2435831"/>
            <a:ext cx="2700640" cy="1754326"/>
          </a:xfrm>
          <a:prstGeom prst="rect">
            <a:avLst/>
          </a:prstGeom>
          <a:noFill/>
        </p:spPr>
        <p:txBody>
          <a:bodyPr wrap="square">
            <a:spAutoFit/>
          </a:bodyPr>
          <a:lstStyle/>
          <a:p>
            <a:pPr algn="r" rtl="1"/>
            <a:r>
              <a:rPr lang="he-IL" dirty="0">
                <a:solidFill>
                  <a:schemeClr val="accent2">
                    <a:lumMod val="50000"/>
                  </a:schemeClr>
                </a:solidFill>
                <a:latin typeface="David" panose="020E0502060401010101" pitchFamily="34" charset="-79"/>
                <a:cs typeface="David" panose="020E0502060401010101" pitchFamily="34" charset="-79"/>
              </a:rPr>
              <a:t>פרופסור חבר בתחום טכנולוגיות המידע והתקשורת ורכז מחקר לתואר</a:t>
            </a:r>
            <a:r>
              <a:rPr lang="en-US" dirty="0">
                <a:solidFill>
                  <a:schemeClr val="accent2">
                    <a:lumMod val="50000"/>
                  </a:schemeClr>
                </a:solidFill>
                <a:latin typeface="David" panose="020E0502060401010101" pitchFamily="34" charset="-79"/>
                <a:cs typeface="David" panose="020E0502060401010101" pitchFamily="34" charset="-79"/>
              </a:rPr>
              <a:t> </a:t>
            </a:r>
            <a:r>
              <a:rPr lang="he-IL" dirty="0">
                <a:solidFill>
                  <a:schemeClr val="accent2">
                    <a:lumMod val="50000"/>
                  </a:schemeClr>
                </a:solidFill>
                <a:latin typeface="David" panose="020E0502060401010101" pitchFamily="34" charset="-79"/>
                <a:cs typeface="David" panose="020E0502060401010101" pitchFamily="34" charset="-79"/>
              </a:rPr>
              <a:t>שני בבית הספר להנדסה וטכנולוגיה באוניברסיטת </a:t>
            </a:r>
            <a:r>
              <a:rPr lang="en-US" dirty="0">
                <a:solidFill>
                  <a:schemeClr val="accent2">
                    <a:lumMod val="50000"/>
                  </a:schemeClr>
                </a:solidFill>
                <a:latin typeface="David" panose="020E0502060401010101" pitchFamily="34" charset="-79"/>
                <a:cs typeface="David" panose="020E0502060401010101" pitchFamily="34" charset="-79"/>
              </a:rPr>
              <a:t>CQ </a:t>
            </a:r>
            <a:r>
              <a:rPr lang="he-IL" dirty="0">
                <a:solidFill>
                  <a:schemeClr val="accent2">
                    <a:lumMod val="50000"/>
                  </a:schemeClr>
                </a:solidFill>
                <a:latin typeface="David" panose="020E0502060401010101" pitchFamily="34" charset="-79"/>
                <a:cs typeface="David" panose="020E0502060401010101" pitchFamily="34" charset="-79"/>
              </a:rPr>
              <a:t>באוסטרליה.</a:t>
            </a:r>
          </a:p>
        </p:txBody>
      </p:sp>
    </p:spTree>
    <p:extLst>
      <p:ext uri="{BB962C8B-B14F-4D97-AF65-F5344CB8AC3E}">
        <p14:creationId xmlns:p14="http://schemas.microsoft.com/office/powerpoint/2010/main" val="427066518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descr="תמונה שמכילה טקסט, גופן, לוגו, גרפיקה&#10;&#10;התיאור נוצר באופן אוטומטי">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2796789" y="233039"/>
            <a:ext cx="566373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דעה אישית ותובנות</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descr="תמונה שמכילה טקסט, סרט מצויר, אומנות קליפיפם, ציור&#10;&#10;התיאור נוצר באופן אוטומטי">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graphicFrame>
        <p:nvGraphicFramePr>
          <p:cNvPr id="3" name="דיאגרמה 2">
            <a:extLst>
              <a:ext uri="{FF2B5EF4-FFF2-40B4-BE49-F238E27FC236}">
                <a16:creationId xmlns:a16="http://schemas.microsoft.com/office/drawing/2014/main" id="{694751CB-BBCD-B6DB-9CE9-BEB78BDF312C}"/>
              </a:ext>
            </a:extLst>
          </p:cNvPr>
          <p:cNvGraphicFramePr/>
          <p:nvPr>
            <p:extLst>
              <p:ext uri="{D42A27DB-BD31-4B8C-83A1-F6EECF244321}">
                <p14:modId xmlns:p14="http://schemas.microsoft.com/office/powerpoint/2010/main" val="41828953"/>
              </p:ext>
            </p:extLst>
          </p:nvPr>
        </p:nvGraphicFramePr>
        <p:xfrm>
          <a:off x="175846" y="1594338"/>
          <a:ext cx="11939956" cy="512631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מלבן 10">
            <a:extLst>
              <a:ext uri="{FF2B5EF4-FFF2-40B4-BE49-F238E27FC236}">
                <a16:creationId xmlns:a16="http://schemas.microsoft.com/office/drawing/2014/main" id="{4771C51A-44E0-E746-47F5-1EA3E673A3AE}"/>
              </a:ext>
            </a:extLst>
          </p:cNvPr>
          <p:cNvSpPr/>
          <p:nvPr/>
        </p:nvSpPr>
        <p:spPr>
          <a:xfrm>
            <a:off x="7442199" y="1197953"/>
            <a:ext cx="4395755" cy="923330"/>
          </a:xfrm>
          <a:prstGeom prst="rect">
            <a:avLst/>
          </a:prstGeom>
          <a:noFill/>
        </p:spPr>
        <p:txBody>
          <a:bodyPr wrap="none" lIns="91440" tIns="45720" rIns="91440" bIns="45720">
            <a:spAutoFit/>
          </a:bodyPr>
          <a:lstStyle/>
          <a:p>
            <a:pPr algn="ctr"/>
            <a:r>
              <a:rPr lang="he-IL" sz="5400" b="0" cap="none" spc="0" dirty="0">
                <a:ln w="0"/>
                <a:solidFill>
                  <a:schemeClr val="accent1"/>
                </a:solidFill>
                <a:effectLst>
                  <a:outerShdw blurRad="38100" dist="25400" dir="5400000" algn="ctr" rotWithShape="0">
                    <a:srgbClr val="6E747A">
                      <a:alpha val="43000"/>
                    </a:srgbClr>
                  </a:outerShdw>
                </a:effectLst>
                <a:latin typeface="David" panose="020E0502060401010101" pitchFamily="34" charset="-79"/>
                <a:cs typeface="David" panose="020E0502060401010101" pitchFamily="34" charset="-79"/>
              </a:rPr>
              <a:t>ייחודיות המחקר</a:t>
            </a:r>
          </a:p>
        </p:txBody>
      </p:sp>
      <p:sp>
        <p:nvSpPr>
          <p:cNvPr id="2" name="משולש ישר-זווית 1">
            <a:extLst>
              <a:ext uri="{FF2B5EF4-FFF2-40B4-BE49-F238E27FC236}">
                <a16:creationId xmlns:a16="http://schemas.microsoft.com/office/drawing/2014/main" id="{CD32750F-6C7F-6137-471B-EE2D78A5D59C}"/>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20</a:t>
            </a:r>
          </a:p>
        </p:txBody>
      </p:sp>
    </p:spTree>
    <p:extLst>
      <p:ext uri="{BB962C8B-B14F-4D97-AF65-F5344CB8AC3E}">
        <p14:creationId xmlns:p14="http://schemas.microsoft.com/office/powerpoint/2010/main" val="2929181131"/>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1F408402-FE09-5B78-B025-A9EA5D3E0FD9}"/>
              </a:ext>
            </a:extLst>
          </p:cNvPr>
          <p:cNvPicPr>
            <a:picLocks noChangeAspect="1"/>
          </p:cNvPicPr>
          <p:nvPr/>
        </p:nvPicPr>
        <p:blipFill rotWithShape="1">
          <a:blip r:embed="rId4"/>
          <a:srcRect b="22051"/>
          <a:stretch/>
        </p:blipFill>
        <p:spPr>
          <a:xfrm>
            <a:off x="16595" y="1197954"/>
            <a:ext cx="3779227" cy="5121568"/>
          </a:xfrm>
          <a:prstGeom prst="rect">
            <a:avLst/>
          </a:prstGeom>
        </p:spPr>
      </p:pic>
      <p:pic>
        <p:nvPicPr>
          <p:cNvPr id="8" name="תמונה 7" descr="תמונה שמכילה טקסט, גופן, לוגו, גרפיקה&#10;&#10;התיאור נוצר באופן אוטומטי">
            <a:extLst>
              <a:ext uri="{FF2B5EF4-FFF2-40B4-BE49-F238E27FC236}">
                <a16:creationId xmlns:a16="http://schemas.microsoft.com/office/drawing/2014/main" id="{D2AECDD4-8145-3E28-498A-4E0D0697FDA9}"/>
              </a:ext>
            </a:extLst>
          </p:cNvPr>
          <p:cNvPicPr>
            <a:picLocks noChangeAspect="1"/>
          </p:cNvPicPr>
          <p:nvPr/>
        </p:nvPicPr>
        <p:blipFill rotWithShape="1">
          <a:blip r:embed="rId5"/>
          <a:srcRect l="28966"/>
          <a:stretch/>
        </p:blipFill>
        <p:spPr>
          <a:xfrm>
            <a:off x="9499600" y="111968"/>
            <a:ext cx="2519679" cy="917731"/>
          </a:xfrm>
          <a:prstGeom prst="rect">
            <a:avLst/>
          </a:prstGeom>
        </p:spPr>
      </p:pic>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sp>
        <p:nvSpPr>
          <p:cNvPr id="2" name="מלבן: פינות מעוגלות 1">
            <a:extLst>
              <a:ext uri="{FF2B5EF4-FFF2-40B4-BE49-F238E27FC236}">
                <a16:creationId xmlns:a16="http://schemas.microsoft.com/office/drawing/2014/main" id="{558A0B05-529B-2D25-7606-A6D2783B2A75}"/>
              </a:ext>
            </a:extLst>
          </p:cNvPr>
          <p:cNvSpPr/>
          <p:nvPr/>
        </p:nvSpPr>
        <p:spPr>
          <a:xfrm>
            <a:off x="172554" y="2087801"/>
            <a:ext cx="11846892" cy="1539682"/>
          </a:xfrm>
          <a:prstGeom prst="roundRect">
            <a:avLst/>
          </a:prstGeom>
          <a:gradFill>
            <a:gsLst>
              <a:gs pos="0">
                <a:schemeClr val="accent1">
                  <a:lumMod val="5000"/>
                  <a:lumOff val="95000"/>
                </a:schemeClr>
              </a:gs>
              <a:gs pos="6000">
                <a:schemeClr val="accent1">
                  <a:lumMod val="45000"/>
                  <a:lumOff val="55000"/>
                </a:schemeClr>
              </a:gs>
              <a:gs pos="0">
                <a:schemeClr val="accent1">
                  <a:lumMod val="45000"/>
                  <a:lumOff val="55000"/>
                </a:schemeClr>
              </a:gs>
              <a:gs pos="0">
                <a:schemeClr val="accent1">
                  <a:lumMod val="30000"/>
                  <a:lumOff val="70000"/>
                </a:schemeClr>
              </a:gs>
            </a:gsLst>
            <a:lin ang="5400000" scaled="1"/>
          </a:gra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r" rtl="1"/>
            <a:r>
              <a:rPr lang="he-IL" sz="2400" b="1" dirty="0">
                <a:solidFill>
                  <a:srgbClr val="002060"/>
                </a:solidFill>
                <a:latin typeface="David" panose="020E0502060401010101" pitchFamily="34" charset="-79"/>
                <a:cs typeface="David" panose="020E0502060401010101" pitchFamily="34" charset="-79"/>
              </a:rPr>
              <a:t>המחקר מציג מודל מקיף וברור לשיפור ביצועים ארגוניים באמצעות טכנולוגיות דיגיטליות, אך יש להרחיב את המחקר למדינות ותרבויות שונות ולבחון את השפעת תכונות אישיות וטכנולוגיות שונות על שיתוף ידע וביצועים</a:t>
            </a:r>
          </a:p>
        </p:txBody>
      </p:sp>
      <p:pic>
        <p:nvPicPr>
          <p:cNvPr id="3" name="תמונה 2">
            <a:extLst>
              <a:ext uri="{FF2B5EF4-FFF2-40B4-BE49-F238E27FC236}">
                <a16:creationId xmlns:a16="http://schemas.microsoft.com/office/drawing/2014/main" id="{B5E7671C-29F2-8EBC-E15F-91CB570FD980}"/>
              </a:ext>
            </a:extLst>
          </p:cNvPr>
          <p:cNvPicPr>
            <a:picLocks noChangeAspect="1"/>
          </p:cNvPicPr>
          <p:nvPr/>
        </p:nvPicPr>
        <p:blipFill>
          <a:blip r:embed="rId6"/>
          <a:stretch>
            <a:fillRect/>
          </a:stretch>
        </p:blipFill>
        <p:spPr>
          <a:xfrm>
            <a:off x="6383337" y="4000358"/>
            <a:ext cx="3779226" cy="2126742"/>
          </a:xfrm>
          <a:prstGeom prst="ellipse">
            <a:avLst/>
          </a:prstGeom>
          <a:ln>
            <a:noFill/>
          </a:ln>
          <a:effectLst>
            <a:softEdge rad="112500"/>
          </a:effectLst>
        </p:spPr>
      </p:pic>
      <p:sp>
        <p:nvSpPr>
          <p:cNvPr id="5" name="משולש ישר-זווית 4">
            <a:extLst>
              <a:ext uri="{FF2B5EF4-FFF2-40B4-BE49-F238E27FC236}">
                <a16:creationId xmlns:a16="http://schemas.microsoft.com/office/drawing/2014/main" id="{6E5A15FD-9494-7D39-22CA-ECB645FDC530}"/>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21</a:t>
            </a:r>
          </a:p>
        </p:txBody>
      </p:sp>
      <p:pic>
        <p:nvPicPr>
          <p:cNvPr id="7" name="תמונה 6" descr="תמונה שמכילה טקסט, סרט מצויר, אומנות קליפיפם, ציור&#10;&#10;התיאור נוצר באופן אוטומטי">
            <a:extLst>
              <a:ext uri="{FF2B5EF4-FFF2-40B4-BE49-F238E27FC236}">
                <a16:creationId xmlns:a16="http://schemas.microsoft.com/office/drawing/2014/main" id="{0364E7D8-573E-E77F-81AC-1284D75B8C5A}"/>
              </a:ext>
            </a:extLst>
          </p:cNvPr>
          <p:cNvPicPr>
            <a:picLocks noChangeAspect="1"/>
          </p:cNvPicPr>
          <p:nvPr/>
        </p:nvPicPr>
        <p:blipFill rotWithShape="1">
          <a:blip r:embed="rId7"/>
          <a:srcRect l="18197" t="8638" r="12547" b="39141"/>
          <a:stretch/>
        </p:blipFill>
        <p:spPr>
          <a:xfrm>
            <a:off x="16596" y="43228"/>
            <a:ext cx="1746890" cy="1154725"/>
          </a:xfrm>
          <a:prstGeom prst="rect">
            <a:avLst/>
          </a:prstGeom>
        </p:spPr>
      </p:pic>
      <p:sp>
        <p:nvSpPr>
          <p:cNvPr id="10" name="מלבן 9">
            <a:extLst>
              <a:ext uri="{FF2B5EF4-FFF2-40B4-BE49-F238E27FC236}">
                <a16:creationId xmlns:a16="http://schemas.microsoft.com/office/drawing/2014/main" id="{3BAA33AC-EBF3-E216-5E0B-DA943E4F6353}"/>
              </a:ext>
            </a:extLst>
          </p:cNvPr>
          <p:cNvSpPr/>
          <p:nvPr/>
        </p:nvSpPr>
        <p:spPr>
          <a:xfrm>
            <a:off x="2796789" y="233039"/>
            <a:ext cx="566373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דעה אישית ותובנות</a:t>
            </a:r>
          </a:p>
        </p:txBody>
      </p:sp>
    </p:spTree>
    <p:extLst>
      <p:ext uri="{BB962C8B-B14F-4D97-AF65-F5344CB8AC3E}">
        <p14:creationId xmlns:p14="http://schemas.microsoft.com/office/powerpoint/2010/main" val="45475369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556615" y="233039"/>
            <a:ext cx="4144084"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שאלה לדיון -1</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דיו 6">
                <a:extLst>
                  <a:ext uri="{FF2B5EF4-FFF2-40B4-BE49-F238E27FC236}">
                    <a16:creationId xmlns:a16="http://schemas.microsoft.com/office/drawing/2014/main" id="{675984FC-02FE-C862-8451-EDCA0DA4FA22}"/>
                  </a:ext>
                </a:extLst>
              </p14:cNvPr>
              <p14:cNvContentPartPr/>
              <p14:nvPr/>
            </p14:nvContentPartPr>
            <p14:xfrm>
              <a:off x="8388250" y="3101694"/>
              <a:ext cx="608760" cy="349560"/>
            </p14:xfrm>
          </p:contentPart>
        </mc:Choice>
        <mc:Fallback xmlns="">
          <p:pic>
            <p:nvPicPr>
              <p:cNvPr id="7" name="דיו 6">
                <a:extLst>
                  <a:ext uri="{FF2B5EF4-FFF2-40B4-BE49-F238E27FC236}">
                    <a16:creationId xmlns:a16="http://schemas.microsoft.com/office/drawing/2014/main" id="{675984FC-02FE-C862-8451-EDCA0DA4FA22}"/>
                  </a:ext>
                </a:extLst>
              </p:cNvPr>
              <p:cNvPicPr/>
              <p:nvPr/>
            </p:nvPicPr>
            <p:blipFill>
              <a:blip r:embed="rId7"/>
              <a:stretch>
                <a:fillRect/>
              </a:stretch>
            </p:blipFill>
            <p:spPr>
              <a:xfrm>
                <a:off x="8325250" y="3039054"/>
                <a:ext cx="7344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דיו 13">
                <a:extLst>
                  <a:ext uri="{FF2B5EF4-FFF2-40B4-BE49-F238E27FC236}">
                    <a16:creationId xmlns:a16="http://schemas.microsoft.com/office/drawing/2014/main" id="{29C98F77-C36F-C1C7-CC9A-7F488DE3B405}"/>
                  </a:ext>
                </a:extLst>
              </p14:cNvPr>
              <p14:cNvContentPartPr/>
              <p14:nvPr/>
            </p14:nvContentPartPr>
            <p14:xfrm>
              <a:off x="7310410" y="2937174"/>
              <a:ext cx="2124360" cy="775800"/>
            </p14:xfrm>
          </p:contentPart>
        </mc:Choice>
        <mc:Fallback xmlns="">
          <p:pic>
            <p:nvPicPr>
              <p:cNvPr id="14" name="דיו 13">
                <a:extLst>
                  <a:ext uri="{FF2B5EF4-FFF2-40B4-BE49-F238E27FC236}">
                    <a16:creationId xmlns:a16="http://schemas.microsoft.com/office/drawing/2014/main" id="{29C98F77-C36F-C1C7-CC9A-7F488DE3B405}"/>
                  </a:ext>
                </a:extLst>
              </p:cNvPr>
              <p:cNvPicPr/>
              <p:nvPr/>
            </p:nvPicPr>
            <p:blipFill>
              <a:blip r:embed="rId11"/>
              <a:stretch>
                <a:fillRect/>
              </a:stretch>
            </p:blipFill>
            <p:spPr>
              <a:xfrm>
                <a:off x="7247410" y="2874174"/>
                <a:ext cx="2250000" cy="901440"/>
              </a:xfrm>
              <a:prstGeom prst="rect">
                <a:avLst/>
              </a:prstGeom>
            </p:spPr>
          </p:pic>
        </mc:Fallback>
      </mc:AlternateContent>
      <p:sp>
        <p:nvSpPr>
          <p:cNvPr id="25" name="בועת דיבור: אליפסה 24">
            <a:extLst>
              <a:ext uri="{FF2B5EF4-FFF2-40B4-BE49-F238E27FC236}">
                <a16:creationId xmlns:a16="http://schemas.microsoft.com/office/drawing/2014/main" id="{C2022E1F-27AD-1AE9-4E1A-1FDC0CCB926B}"/>
              </a:ext>
            </a:extLst>
          </p:cNvPr>
          <p:cNvSpPr/>
          <p:nvPr/>
        </p:nvSpPr>
        <p:spPr>
          <a:xfrm>
            <a:off x="6997146" y="1147493"/>
            <a:ext cx="4875247" cy="2651890"/>
          </a:xfrm>
          <a:prstGeom prst="wedgeEllipseCallout">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1" anchor="ctr"/>
          <a:lstStyle/>
          <a:p>
            <a:pPr algn="ctr"/>
            <a:endParaRPr lang="he-IL" dirty="0"/>
          </a:p>
        </p:txBody>
      </p:sp>
      <p:sp>
        <p:nvSpPr>
          <p:cNvPr id="30" name="בועת דיבור: אליפסה 29">
            <a:extLst>
              <a:ext uri="{FF2B5EF4-FFF2-40B4-BE49-F238E27FC236}">
                <a16:creationId xmlns:a16="http://schemas.microsoft.com/office/drawing/2014/main" id="{14E09E74-4BBA-C909-F0F8-F9D26FBAC4D4}"/>
              </a:ext>
            </a:extLst>
          </p:cNvPr>
          <p:cNvSpPr/>
          <p:nvPr/>
        </p:nvSpPr>
        <p:spPr>
          <a:xfrm>
            <a:off x="904850" y="1112167"/>
            <a:ext cx="4875247" cy="2538527"/>
          </a:xfrm>
          <a:prstGeom prst="wedgeEllipseCallout">
            <a:avLst/>
          </a:prstGeom>
          <a:solidFill>
            <a:srgbClr val="C49500"/>
          </a:solidFill>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pic>
        <p:nvPicPr>
          <p:cNvPr id="36" name="תמונה 35" descr="תמונה שמכילה אומנות קליפיפם, סרט מצויר, אמוטיקון&#10;&#10;התיאור נוצר באופן אוטומטי">
            <a:extLst>
              <a:ext uri="{FF2B5EF4-FFF2-40B4-BE49-F238E27FC236}">
                <a16:creationId xmlns:a16="http://schemas.microsoft.com/office/drawing/2014/main" id="{63F4772D-E587-E1C4-D453-24E0819897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295" y="3890941"/>
            <a:ext cx="3907650" cy="2880381"/>
          </a:xfrm>
          <a:prstGeom prst="rect">
            <a:avLst/>
          </a:prstGeom>
        </p:spPr>
      </p:pic>
      <p:pic>
        <p:nvPicPr>
          <p:cNvPr id="38" name="תמונה 37" descr="תמונה שמכילה אומנות קליפיפם, גרפיקה, עיצוב, אומנות&#10;&#10;התיאור נוצר באופן אוטומטי">
            <a:extLst>
              <a:ext uri="{FF2B5EF4-FFF2-40B4-BE49-F238E27FC236}">
                <a16:creationId xmlns:a16="http://schemas.microsoft.com/office/drawing/2014/main" id="{05977CCC-955C-364F-E89A-B9A2312F2E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1335" y="3966865"/>
            <a:ext cx="4033718" cy="2786578"/>
          </a:xfrm>
          <a:prstGeom prst="rect">
            <a:avLst/>
          </a:prstGeom>
        </p:spPr>
      </p:pic>
      <p:sp>
        <p:nvSpPr>
          <p:cNvPr id="41" name="מלבן 40">
            <a:extLst>
              <a:ext uri="{FF2B5EF4-FFF2-40B4-BE49-F238E27FC236}">
                <a16:creationId xmlns:a16="http://schemas.microsoft.com/office/drawing/2014/main" id="{B90C3001-A463-7065-3878-09937F040565}"/>
              </a:ext>
            </a:extLst>
          </p:cNvPr>
          <p:cNvSpPr/>
          <p:nvPr/>
        </p:nvSpPr>
        <p:spPr>
          <a:xfrm>
            <a:off x="1466909" y="1396616"/>
            <a:ext cx="3693640" cy="1815882"/>
          </a:xfrm>
          <a:prstGeom prst="rect">
            <a:avLst/>
          </a:prstGeom>
          <a:noFill/>
        </p:spPr>
        <p:txBody>
          <a:bodyPr wrap="none" lIns="91440" tIns="45720" rIns="91440" bIns="45720">
            <a:spAutoFit/>
          </a:bodyPr>
          <a:lstStyle/>
          <a:p>
            <a:pPr algn="ctr" rtl="1"/>
            <a:r>
              <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כיצד ניתן לעודד עובדים </a:t>
            </a:r>
          </a:p>
          <a:p>
            <a:pPr algn="ctr" rtl="1"/>
            <a:r>
              <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להשתמש בטכנולוגיות</a:t>
            </a:r>
          </a:p>
          <a:p>
            <a:pPr algn="ctr" rtl="1"/>
            <a:r>
              <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דיגיטליות לשיתוף ידע</a:t>
            </a:r>
          </a:p>
          <a:p>
            <a:pPr algn="ctr" rtl="1"/>
            <a:r>
              <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באופן אפקטיבי יותר?</a:t>
            </a:r>
          </a:p>
        </p:txBody>
      </p:sp>
      <p:sp>
        <p:nvSpPr>
          <p:cNvPr id="44" name="אליפסה 43">
            <a:extLst>
              <a:ext uri="{FF2B5EF4-FFF2-40B4-BE49-F238E27FC236}">
                <a16:creationId xmlns:a16="http://schemas.microsoft.com/office/drawing/2014/main" id="{CD9AF164-6770-889E-3DF8-3252992A2AD6}"/>
              </a:ext>
            </a:extLst>
          </p:cNvPr>
          <p:cNvSpPr/>
          <p:nvPr/>
        </p:nvSpPr>
        <p:spPr>
          <a:xfrm>
            <a:off x="10225819" y="1518653"/>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הדרכה והכשרה</a:t>
            </a:r>
            <a:endParaRPr lang="he-IL" sz="1200" dirty="0"/>
          </a:p>
        </p:txBody>
      </p:sp>
      <p:sp>
        <p:nvSpPr>
          <p:cNvPr id="45" name="אליפסה 44">
            <a:extLst>
              <a:ext uri="{FF2B5EF4-FFF2-40B4-BE49-F238E27FC236}">
                <a16:creationId xmlns:a16="http://schemas.microsoft.com/office/drawing/2014/main" id="{0155C3D4-51A5-86AE-2605-6651ABF0586A}"/>
              </a:ext>
            </a:extLst>
          </p:cNvPr>
          <p:cNvSpPr/>
          <p:nvPr/>
        </p:nvSpPr>
        <p:spPr>
          <a:xfrm>
            <a:off x="8255448" y="1305907"/>
            <a:ext cx="1091596"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תמריצים והכרה</a:t>
            </a:r>
            <a:endParaRPr lang="he-IL" sz="1200" dirty="0"/>
          </a:p>
        </p:txBody>
      </p:sp>
      <p:sp>
        <p:nvSpPr>
          <p:cNvPr id="46" name="אליפסה 45">
            <a:extLst>
              <a:ext uri="{FF2B5EF4-FFF2-40B4-BE49-F238E27FC236}">
                <a16:creationId xmlns:a16="http://schemas.microsoft.com/office/drawing/2014/main" id="{C318B218-25DD-DEE1-5ECD-C8E95D8D99DE}"/>
              </a:ext>
            </a:extLst>
          </p:cNvPr>
          <p:cNvSpPr/>
          <p:nvPr/>
        </p:nvSpPr>
        <p:spPr>
          <a:xfrm>
            <a:off x="7167732" y="2084068"/>
            <a:ext cx="1281325"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תרבות ארגונית תומכת</a:t>
            </a:r>
            <a:endParaRPr lang="he-IL" sz="1200" dirty="0"/>
          </a:p>
        </p:txBody>
      </p:sp>
      <p:sp>
        <p:nvSpPr>
          <p:cNvPr id="47" name="אליפסה 46">
            <a:extLst>
              <a:ext uri="{FF2B5EF4-FFF2-40B4-BE49-F238E27FC236}">
                <a16:creationId xmlns:a16="http://schemas.microsoft.com/office/drawing/2014/main" id="{F02EB08A-592F-0C55-D308-9499FD7A83D6}"/>
              </a:ext>
            </a:extLst>
          </p:cNvPr>
          <p:cNvSpPr/>
          <p:nvPr/>
        </p:nvSpPr>
        <p:spPr>
          <a:xfrm>
            <a:off x="8384379" y="2883094"/>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תמיכה טכנית</a:t>
            </a:r>
            <a:endParaRPr lang="he-IL" sz="1200" dirty="0"/>
          </a:p>
        </p:txBody>
      </p:sp>
      <p:sp>
        <p:nvSpPr>
          <p:cNvPr id="48" name="אליפסה 47">
            <a:extLst>
              <a:ext uri="{FF2B5EF4-FFF2-40B4-BE49-F238E27FC236}">
                <a16:creationId xmlns:a16="http://schemas.microsoft.com/office/drawing/2014/main" id="{428BA919-EEB1-6971-CA31-411D55374FBF}"/>
              </a:ext>
            </a:extLst>
          </p:cNvPr>
          <p:cNvSpPr/>
          <p:nvPr/>
        </p:nvSpPr>
        <p:spPr>
          <a:xfrm>
            <a:off x="10162496" y="2641385"/>
            <a:ext cx="1062180"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מנהיגות ודוגמה אישית</a:t>
            </a:r>
            <a:endParaRPr lang="he-IL" sz="1200" dirty="0"/>
          </a:p>
        </p:txBody>
      </p:sp>
      <p:sp>
        <p:nvSpPr>
          <p:cNvPr id="49" name="אליפסה 48">
            <a:extLst>
              <a:ext uri="{FF2B5EF4-FFF2-40B4-BE49-F238E27FC236}">
                <a16:creationId xmlns:a16="http://schemas.microsoft.com/office/drawing/2014/main" id="{76AC0465-853F-7A7F-755A-4CA771211F1E}"/>
              </a:ext>
            </a:extLst>
          </p:cNvPr>
          <p:cNvSpPr/>
          <p:nvPr/>
        </p:nvSpPr>
        <p:spPr>
          <a:xfrm>
            <a:off x="8880795" y="2079218"/>
            <a:ext cx="1267968"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פלטפורמות ידידותיות למשתמש</a:t>
            </a:r>
            <a:endParaRPr lang="he-IL" sz="1200" dirty="0"/>
          </a:p>
        </p:txBody>
      </p:sp>
      <p:pic>
        <p:nvPicPr>
          <p:cNvPr id="2" name="תמונה 1">
            <a:extLst>
              <a:ext uri="{FF2B5EF4-FFF2-40B4-BE49-F238E27FC236}">
                <a16:creationId xmlns:a16="http://schemas.microsoft.com/office/drawing/2014/main" id="{6D4082CB-DAE7-CD6D-D656-F198E545C384}"/>
              </a:ext>
            </a:extLst>
          </p:cNvPr>
          <p:cNvPicPr>
            <a:picLocks noChangeAspect="1"/>
          </p:cNvPicPr>
          <p:nvPr/>
        </p:nvPicPr>
        <p:blipFill>
          <a:blip r:embed="rId14"/>
          <a:stretch>
            <a:fillRect/>
          </a:stretch>
        </p:blipFill>
        <p:spPr>
          <a:xfrm>
            <a:off x="3838495" y="3607327"/>
            <a:ext cx="2505675" cy="1818702"/>
          </a:xfrm>
          <a:prstGeom prst="rect">
            <a:avLst/>
          </a:prstGeom>
        </p:spPr>
      </p:pic>
      <p:sp>
        <p:nvSpPr>
          <p:cNvPr id="3" name="משולש ישר-זווית 2">
            <a:extLst>
              <a:ext uri="{FF2B5EF4-FFF2-40B4-BE49-F238E27FC236}">
                <a16:creationId xmlns:a16="http://schemas.microsoft.com/office/drawing/2014/main" id="{21210C1F-1B64-9439-62ED-A0F314ECB92C}"/>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b="1" dirty="0">
                <a:solidFill>
                  <a:srgbClr val="0070C0"/>
                </a:solidFill>
              </a:rPr>
              <a:t>22</a:t>
            </a:r>
            <a:endParaRPr lang="he-IL" b="1" dirty="0">
              <a:solidFill>
                <a:srgbClr val="0070C0"/>
              </a:solidFill>
            </a:endParaRPr>
          </a:p>
        </p:txBody>
      </p:sp>
    </p:spTree>
    <p:extLst>
      <p:ext uri="{BB962C8B-B14F-4D97-AF65-F5344CB8AC3E}">
        <p14:creationId xmlns:p14="http://schemas.microsoft.com/office/powerpoint/2010/main" val="40832643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556615" y="233039"/>
            <a:ext cx="4144084"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שאלה לדיון -2</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דיו 13">
                <a:extLst>
                  <a:ext uri="{FF2B5EF4-FFF2-40B4-BE49-F238E27FC236}">
                    <a16:creationId xmlns:a16="http://schemas.microsoft.com/office/drawing/2014/main" id="{29C98F77-C36F-C1C7-CC9A-7F488DE3B405}"/>
                  </a:ext>
                </a:extLst>
              </p14:cNvPr>
              <p14:cNvContentPartPr/>
              <p14:nvPr/>
            </p14:nvContentPartPr>
            <p14:xfrm>
              <a:off x="7310410" y="2937174"/>
              <a:ext cx="2124360" cy="775800"/>
            </p14:xfrm>
          </p:contentPart>
        </mc:Choice>
        <mc:Fallback xmlns="">
          <p:pic>
            <p:nvPicPr>
              <p:cNvPr id="14" name="דיו 13">
                <a:extLst>
                  <a:ext uri="{FF2B5EF4-FFF2-40B4-BE49-F238E27FC236}">
                    <a16:creationId xmlns:a16="http://schemas.microsoft.com/office/drawing/2014/main" id="{29C98F77-C36F-C1C7-CC9A-7F488DE3B405}"/>
                  </a:ext>
                </a:extLst>
              </p:cNvPr>
              <p:cNvPicPr/>
              <p:nvPr/>
            </p:nvPicPr>
            <p:blipFill>
              <a:blip r:embed="rId11"/>
              <a:stretch>
                <a:fillRect/>
              </a:stretch>
            </p:blipFill>
            <p:spPr>
              <a:xfrm>
                <a:off x="7247410" y="2874174"/>
                <a:ext cx="2250000" cy="901440"/>
              </a:xfrm>
              <a:prstGeom prst="rect">
                <a:avLst/>
              </a:prstGeom>
            </p:spPr>
          </p:pic>
        </mc:Fallback>
      </mc:AlternateContent>
      <p:sp>
        <p:nvSpPr>
          <p:cNvPr id="25" name="בועת דיבור: אליפסה 24">
            <a:extLst>
              <a:ext uri="{FF2B5EF4-FFF2-40B4-BE49-F238E27FC236}">
                <a16:creationId xmlns:a16="http://schemas.microsoft.com/office/drawing/2014/main" id="{C2022E1F-27AD-1AE9-4E1A-1FDC0CCB926B}"/>
              </a:ext>
            </a:extLst>
          </p:cNvPr>
          <p:cNvSpPr/>
          <p:nvPr/>
        </p:nvSpPr>
        <p:spPr>
          <a:xfrm>
            <a:off x="7014067" y="1156369"/>
            <a:ext cx="4875247" cy="2651890"/>
          </a:xfrm>
          <a:prstGeom prst="wedgeEllipseCallout">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1" anchor="ctr"/>
          <a:lstStyle/>
          <a:p>
            <a:pPr algn="ctr"/>
            <a:endParaRPr lang="he-IL" dirty="0"/>
          </a:p>
        </p:txBody>
      </p:sp>
      <p:sp>
        <p:nvSpPr>
          <p:cNvPr id="30" name="בועת דיבור: אליפסה 29">
            <a:extLst>
              <a:ext uri="{FF2B5EF4-FFF2-40B4-BE49-F238E27FC236}">
                <a16:creationId xmlns:a16="http://schemas.microsoft.com/office/drawing/2014/main" id="{14E09E74-4BBA-C909-F0F8-F9D26FBAC4D4}"/>
              </a:ext>
            </a:extLst>
          </p:cNvPr>
          <p:cNvSpPr/>
          <p:nvPr/>
        </p:nvSpPr>
        <p:spPr>
          <a:xfrm>
            <a:off x="904850" y="1112167"/>
            <a:ext cx="4875247" cy="2538527"/>
          </a:xfrm>
          <a:prstGeom prst="wedgeEllipseCallout">
            <a:avLst/>
          </a:prstGeom>
          <a:solidFill>
            <a:srgbClr val="C49500"/>
          </a:solidFill>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pic>
        <p:nvPicPr>
          <p:cNvPr id="36" name="תמונה 35" descr="תמונה שמכילה אומנות קליפיפם, סרט מצויר, אמוטיקון&#10;&#10;התיאור נוצר באופן אוטומטי">
            <a:extLst>
              <a:ext uri="{FF2B5EF4-FFF2-40B4-BE49-F238E27FC236}">
                <a16:creationId xmlns:a16="http://schemas.microsoft.com/office/drawing/2014/main" id="{63F4772D-E587-E1C4-D453-24E0819897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295" y="3890941"/>
            <a:ext cx="3907650" cy="2880381"/>
          </a:xfrm>
          <a:prstGeom prst="rect">
            <a:avLst/>
          </a:prstGeom>
        </p:spPr>
      </p:pic>
      <p:pic>
        <p:nvPicPr>
          <p:cNvPr id="38" name="תמונה 37" descr="תמונה שמכילה אומנות קליפיפם, גרפיקה, עיצוב, אומנות&#10;&#10;התיאור נוצר באופן אוטומטי">
            <a:extLst>
              <a:ext uri="{FF2B5EF4-FFF2-40B4-BE49-F238E27FC236}">
                <a16:creationId xmlns:a16="http://schemas.microsoft.com/office/drawing/2014/main" id="{05977CCC-955C-364F-E89A-B9A2312F2E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1335" y="3966865"/>
            <a:ext cx="4033718" cy="2786578"/>
          </a:xfrm>
          <a:prstGeom prst="rect">
            <a:avLst/>
          </a:prstGeom>
        </p:spPr>
      </p:pic>
      <p:sp>
        <p:nvSpPr>
          <p:cNvPr id="2" name="מלבן 1">
            <a:extLst>
              <a:ext uri="{FF2B5EF4-FFF2-40B4-BE49-F238E27FC236}">
                <a16:creationId xmlns:a16="http://schemas.microsoft.com/office/drawing/2014/main" id="{60E11E4C-F66E-4CD9-2F10-D04A233B73AA}"/>
              </a:ext>
            </a:extLst>
          </p:cNvPr>
          <p:cNvSpPr/>
          <p:nvPr/>
        </p:nvSpPr>
        <p:spPr>
          <a:xfrm>
            <a:off x="1129475" y="1442899"/>
            <a:ext cx="4520788" cy="1938992"/>
          </a:xfrm>
          <a:prstGeom prst="rect">
            <a:avLst/>
          </a:prstGeom>
          <a:noFill/>
        </p:spPr>
        <p:txBody>
          <a:bodyPr wrap="square" lIns="91440" tIns="45720" rIns="91440" bIns="45720">
            <a:spAutoFit/>
          </a:bodyPr>
          <a:lstStyle/>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האם יש סיכונים או חסרונות </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פוטנציאליים בהגברת השימוש</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בטכנולוגיות דיגיטליות</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לתקשורת ושיתוף</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ידע בארגונים?</a:t>
            </a:r>
          </a:p>
        </p:txBody>
      </p:sp>
      <p:sp>
        <p:nvSpPr>
          <p:cNvPr id="3" name="אליפסה 2">
            <a:extLst>
              <a:ext uri="{FF2B5EF4-FFF2-40B4-BE49-F238E27FC236}">
                <a16:creationId xmlns:a16="http://schemas.microsoft.com/office/drawing/2014/main" id="{74E9ADFC-9A04-07B0-683D-8D6B495C29BA}"/>
              </a:ext>
            </a:extLst>
          </p:cNvPr>
          <p:cNvSpPr/>
          <p:nvPr/>
        </p:nvSpPr>
        <p:spPr>
          <a:xfrm>
            <a:off x="10058402" y="1426801"/>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סיכוני אבטחת מידע</a:t>
            </a:r>
            <a:endParaRPr lang="he-IL" sz="1200" dirty="0"/>
          </a:p>
        </p:txBody>
      </p:sp>
      <p:sp>
        <p:nvSpPr>
          <p:cNvPr id="5" name="אליפסה 4">
            <a:extLst>
              <a:ext uri="{FF2B5EF4-FFF2-40B4-BE49-F238E27FC236}">
                <a16:creationId xmlns:a16="http://schemas.microsoft.com/office/drawing/2014/main" id="{D0C7085B-68CD-CF8B-C956-B72D37A3A99B}"/>
              </a:ext>
            </a:extLst>
          </p:cNvPr>
          <p:cNvSpPr/>
          <p:nvPr/>
        </p:nvSpPr>
        <p:spPr>
          <a:xfrm>
            <a:off x="8965094" y="1842500"/>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עלויות והטמעה</a:t>
            </a:r>
            <a:endParaRPr lang="he-IL" sz="1200" dirty="0"/>
          </a:p>
        </p:txBody>
      </p:sp>
      <p:sp>
        <p:nvSpPr>
          <p:cNvPr id="6" name="אליפסה 5">
            <a:extLst>
              <a:ext uri="{FF2B5EF4-FFF2-40B4-BE49-F238E27FC236}">
                <a16:creationId xmlns:a16="http://schemas.microsoft.com/office/drawing/2014/main" id="{E9AD7DA1-F8F5-561C-BB7B-37E9DDF5DC6A}"/>
              </a:ext>
            </a:extLst>
          </p:cNvPr>
          <p:cNvSpPr/>
          <p:nvPr/>
        </p:nvSpPr>
        <p:spPr>
          <a:xfrm>
            <a:off x="10270424" y="2459519"/>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עומס מידע</a:t>
            </a:r>
            <a:endParaRPr lang="he-IL" sz="1200" dirty="0"/>
          </a:p>
        </p:txBody>
      </p:sp>
      <p:sp>
        <p:nvSpPr>
          <p:cNvPr id="13" name="אליפסה 12">
            <a:extLst>
              <a:ext uri="{FF2B5EF4-FFF2-40B4-BE49-F238E27FC236}">
                <a16:creationId xmlns:a16="http://schemas.microsoft.com/office/drawing/2014/main" id="{4B6AB967-8B2F-1FF6-E933-D6F3A2BECFA6}"/>
              </a:ext>
            </a:extLst>
          </p:cNvPr>
          <p:cNvSpPr/>
          <p:nvPr/>
        </p:nvSpPr>
        <p:spPr>
          <a:xfrm>
            <a:off x="8652949" y="2809707"/>
            <a:ext cx="1345456"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תלות בטכנולוגיה והכשרה</a:t>
            </a:r>
            <a:endParaRPr lang="he-IL" sz="1200" dirty="0"/>
          </a:p>
        </p:txBody>
      </p:sp>
      <p:sp>
        <p:nvSpPr>
          <p:cNvPr id="20" name="אליפסה 19">
            <a:extLst>
              <a:ext uri="{FF2B5EF4-FFF2-40B4-BE49-F238E27FC236}">
                <a16:creationId xmlns:a16="http://schemas.microsoft.com/office/drawing/2014/main" id="{2D2F252D-5D9B-DE90-1EB8-4915824248BC}"/>
              </a:ext>
            </a:extLst>
          </p:cNvPr>
          <p:cNvSpPr/>
          <p:nvPr/>
        </p:nvSpPr>
        <p:spPr>
          <a:xfrm>
            <a:off x="7332104" y="2364234"/>
            <a:ext cx="1345456"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אינטראקציה אנושית</a:t>
            </a:r>
            <a:endParaRPr lang="he-IL" sz="1200" dirty="0"/>
          </a:p>
        </p:txBody>
      </p:sp>
      <p:sp>
        <p:nvSpPr>
          <p:cNvPr id="22" name="אליפסה 21">
            <a:extLst>
              <a:ext uri="{FF2B5EF4-FFF2-40B4-BE49-F238E27FC236}">
                <a16:creationId xmlns:a16="http://schemas.microsoft.com/office/drawing/2014/main" id="{C635241F-F3C0-2BFF-1342-3893D01A37E1}"/>
              </a:ext>
            </a:extLst>
          </p:cNvPr>
          <p:cNvSpPr/>
          <p:nvPr/>
        </p:nvSpPr>
        <p:spPr>
          <a:xfrm>
            <a:off x="8021468" y="1421562"/>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עמידה בפני שינויים</a:t>
            </a:r>
            <a:endParaRPr lang="he-IL" sz="1200" dirty="0"/>
          </a:p>
        </p:txBody>
      </p:sp>
      <p:pic>
        <p:nvPicPr>
          <p:cNvPr id="11" name="תמונה 10">
            <a:extLst>
              <a:ext uri="{FF2B5EF4-FFF2-40B4-BE49-F238E27FC236}">
                <a16:creationId xmlns:a16="http://schemas.microsoft.com/office/drawing/2014/main" id="{FE3EAD12-0067-F4F2-BAFC-4E824D4D5676}"/>
              </a:ext>
            </a:extLst>
          </p:cNvPr>
          <p:cNvPicPr>
            <a:picLocks noChangeAspect="1"/>
          </p:cNvPicPr>
          <p:nvPr/>
        </p:nvPicPr>
        <p:blipFill>
          <a:blip r:embed="rId14"/>
          <a:stretch>
            <a:fillRect/>
          </a:stretch>
        </p:blipFill>
        <p:spPr>
          <a:xfrm>
            <a:off x="3838495" y="3607327"/>
            <a:ext cx="2505675" cy="1818702"/>
          </a:xfrm>
          <a:prstGeom prst="rect">
            <a:avLst/>
          </a:prstGeom>
        </p:spPr>
      </p:pic>
      <p:sp>
        <p:nvSpPr>
          <p:cNvPr id="7" name="משולש ישר-זווית 6">
            <a:extLst>
              <a:ext uri="{FF2B5EF4-FFF2-40B4-BE49-F238E27FC236}">
                <a16:creationId xmlns:a16="http://schemas.microsoft.com/office/drawing/2014/main" id="{D81622B2-2E7D-0CCF-A514-CF876571CAD4}"/>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23</a:t>
            </a:r>
          </a:p>
        </p:txBody>
      </p:sp>
    </p:spTree>
    <p:extLst>
      <p:ext uri="{BB962C8B-B14F-4D97-AF65-F5344CB8AC3E}">
        <p14:creationId xmlns:p14="http://schemas.microsoft.com/office/powerpoint/2010/main" val="22027250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3" grpId="0" animBg="1"/>
      <p:bldP spid="20"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556615" y="233039"/>
            <a:ext cx="4144084"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שאלה לדיון -3</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דיו 6">
                <a:extLst>
                  <a:ext uri="{FF2B5EF4-FFF2-40B4-BE49-F238E27FC236}">
                    <a16:creationId xmlns:a16="http://schemas.microsoft.com/office/drawing/2014/main" id="{675984FC-02FE-C862-8451-EDCA0DA4FA22}"/>
                  </a:ext>
                </a:extLst>
              </p14:cNvPr>
              <p14:cNvContentPartPr/>
              <p14:nvPr/>
            </p14:nvContentPartPr>
            <p14:xfrm>
              <a:off x="8388250" y="3101694"/>
              <a:ext cx="608760" cy="349560"/>
            </p14:xfrm>
          </p:contentPart>
        </mc:Choice>
        <mc:Fallback xmlns="">
          <p:pic>
            <p:nvPicPr>
              <p:cNvPr id="7" name="דיו 6">
                <a:extLst>
                  <a:ext uri="{FF2B5EF4-FFF2-40B4-BE49-F238E27FC236}">
                    <a16:creationId xmlns:a16="http://schemas.microsoft.com/office/drawing/2014/main" id="{675984FC-02FE-C862-8451-EDCA0DA4FA22}"/>
                  </a:ext>
                </a:extLst>
              </p:cNvPr>
              <p:cNvPicPr/>
              <p:nvPr/>
            </p:nvPicPr>
            <p:blipFill>
              <a:blip r:embed="rId7"/>
              <a:stretch>
                <a:fillRect/>
              </a:stretch>
            </p:blipFill>
            <p:spPr>
              <a:xfrm>
                <a:off x="8325250" y="3038694"/>
                <a:ext cx="7344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דיו 13">
                <a:extLst>
                  <a:ext uri="{FF2B5EF4-FFF2-40B4-BE49-F238E27FC236}">
                    <a16:creationId xmlns:a16="http://schemas.microsoft.com/office/drawing/2014/main" id="{29C98F77-C36F-C1C7-CC9A-7F488DE3B405}"/>
                  </a:ext>
                </a:extLst>
              </p14:cNvPr>
              <p14:cNvContentPartPr/>
              <p14:nvPr/>
            </p14:nvContentPartPr>
            <p14:xfrm>
              <a:off x="7310410" y="2937174"/>
              <a:ext cx="2124360" cy="775800"/>
            </p14:xfrm>
          </p:contentPart>
        </mc:Choice>
        <mc:Fallback xmlns="">
          <p:pic>
            <p:nvPicPr>
              <p:cNvPr id="14" name="דיו 13">
                <a:extLst>
                  <a:ext uri="{FF2B5EF4-FFF2-40B4-BE49-F238E27FC236}">
                    <a16:creationId xmlns:a16="http://schemas.microsoft.com/office/drawing/2014/main" id="{29C98F77-C36F-C1C7-CC9A-7F488DE3B405}"/>
                  </a:ext>
                </a:extLst>
              </p:cNvPr>
              <p:cNvPicPr/>
              <p:nvPr/>
            </p:nvPicPr>
            <p:blipFill>
              <a:blip r:embed="rId11"/>
              <a:stretch>
                <a:fillRect/>
              </a:stretch>
            </p:blipFill>
            <p:spPr>
              <a:xfrm>
                <a:off x="7247410" y="2874174"/>
                <a:ext cx="2250000" cy="901440"/>
              </a:xfrm>
              <a:prstGeom prst="rect">
                <a:avLst/>
              </a:prstGeom>
            </p:spPr>
          </p:pic>
        </mc:Fallback>
      </mc:AlternateContent>
      <p:sp>
        <p:nvSpPr>
          <p:cNvPr id="25" name="בועת דיבור: אליפסה 24">
            <a:extLst>
              <a:ext uri="{FF2B5EF4-FFF2-40B4-BE49-F238E27FC236}">
                <a16:creationId xmlns:a16="http://schemas.microsoft.com/office/drawing/2014/main" id="{C2022E1F-27AD-1AE9-4E1A-1FDC0CCB926B}"/>
              </a:ext>
            </a:extLst>
          </p:cNvPr>
          <p:cNvSpPr/>
          <p:nvPr/>
        </p:nvSpPr>
        <p:spPr>
          <a:xfrm>
            <a:off x="7014067" y="1156369"/>
            <a:ext cx="4875247" cy="2651890"/>
          </a:xfrm>
          <a:prstGeom prst="wedgeEllipseCallout">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1" anchor="ctr"/>
          <a:lstStyle/>
          <a:p>
            <a:pPr algn="ctr"/>
            <a:endParaRPr lang="he-IL" dirty="0"/>
          </a:p>
        </p:txBody>
      </p:sp>
      <p:sp>
        <p:nvSpPr>
          <p:cNvPr id="30" name="בועת דיבור: אליפסה 29">
            <a:extLst>
              <a:ext uri="{FF2B5EF4-FFF2-40B4-BE49-F238E27FC236}">
                <a16:creationId xmlns:a16="http://schemas.microsoft.com/office/drawing/2014/main" id="{14E09E74-4BBA-C909-F0F8-F9D26FBAC4D4}"/>
              </a:ext>
            </a:extLst>
          </p:cNvPr>
          <p:cNvSpPr/>
          <p:nvPr/>
        </p:nvSpPr>
        <p:spPr>
          <a:xfrm>
            <a:off x="904850" y="1112167"/>
            <a:ext cx="4875247" cy="2538527"/>
          </a:xfrm>
          <a:prstGeom prst="wedgeEllipseCallout">
            <a:avLst/>
          </a:prstGeom>
          <a:solidFill>
            <a:srgbClr val="C49500"/>
          </a:solidFill>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pic>
        <p:nvPicPr>
          <p:cNvPr id="36" name="תמונה 35" descr="תמונה שמכילה אומנות קליפיפם, סרט מצויר, אמוטיקון&#10;&#10;התיאור נוצר באופן אוטומטי">
            <a:extLst>
              <a:ext uri="{FF2B5EF4-FFF2-40B4-BE49-F238E27FC236}">
                <a16:creationId xmlns:a16="http://schemas.microsoft.com/office/drawing/2014/main" id="{63F4772D-E587-E1C4-D453-24E0819897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295" y="3890941"/>
            <a:ext cx="3907650" cy="2880381"/>
          </a:xfrm>
          <a:prstGeom prst="rect">
            <a:avLst/>
          </a:prstGeom>
        </p:spPr>
      </p:pic>
      <p:pic>
        <p:nvPicPr>
          <p:cNvPr id="38" name="תמונה 37" descr="תמונה שמכילה אומנות קליפיפם, גרפיקה, עיצוב, אומנות&#10;&#10;התיאור נוצר באופן אוטומטי">
            <a:extLst>
              <a:ext uri="{FF2B5EF4-FFF2-40B4-BE49-F238E27FC236}">
                <a16:creationId xmlns:a16="http://schemas.microsoft.com/office/drawing/2014/main" id="{05977CCC-955C-364F-E89A-B9A2312F2E9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1335" y="3966865"/>
            <a:ext cx="4033718" cy="2786578"/>
          </a:xfrm>
          <a:prstGeom prst="rect">
            <a:avLst/>
          </a:prstGeom>
        </p:spPr>
      </p:pic>
      <p:sp>
        <p:nvSpPr>
          <p:cNvPr id="5" name="מלבן 4">
            <a:extLst>
              <a:ext uri="{FF2B5EF4-FFF2-40B4-BE49-F238E27FC236}">
                <a16:creationId xmlns:a16="http://schemas.microsoft.com/office/drawing/2014/main" id="{BB08B2D2-BF3A-12B7-2C63-D6567FFE6662}"/>
              </a:ext>
            </a:extLst>
          </p:cNvPr>
          <p:cNvSpPr/>
          <p:nvPr/>
        </p:nvSpPr>
        <p:spPr>
          <a:xfrm>
            <a:off x="1132597" y="249764"/>
            <a:ext cx="4503156" cy="3108543"/>
          </a:xfrm>
          <a:prstGeom prst="rect">
            <a:avLst/>
          </a:prstGeom>
          <a:noFill/>
        </p:spPr>
        <p:txBody>
          <a:bodyPr wrap="none" lIns="91440" tIns="45720" rIns="91440" bIns="45720">
            <a:spAutoFit/>
          </a:bodyPr>
          <a:lstStyle/>
          <a:p>
            <a:pPr algn="ctr" rtl="1"/>
            <a:endPar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rtl="1"/>
            <a:endPar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rtl="1"/>
            <a:endPar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rtl="1"/>
            <a:r>
              <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כיצד משפיע המעבר לעבודה</a:t>
            </a:r>
          </a:p>
          <a:p>
            <a:pPr algn="ctr" rtl="1"/>
            <a:r>
              <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מרחוק על תהליכי שיתוף ידע </a:t>
            </a:r>
          </a:p>
          <a:p>
            <a:pPr algn="ctr" rtl="1"/>
            <a:r>
              <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וקבלת החלטות בארגונים?</a:t>
            </a:r>
          </a:p>
          <a:p>
            <a:pPr algn="ctr" rtl="1"/>
            <a:endPar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13" name="אליפסה 12">
            <a:extLst>
              <a:ext uri="{FF2B5EF4-FFF2-40B4-BE49-F238E27FC236}">
                <a16:creationId xmlns:a16="http://schemas.microsoft.com/office/drawing/2014/main" id="{046F9245-0998-86C5-9E58-3CD3FD731532}"/>
              </a:ext>
            </a:extLst>
          </p:cNvPr>
          <p:cNvSpPr/>
          <p:nvPr/>
        </p:nvSpPr>
        <p:spPr>
          <a:xfrm>
            <a:off x="10419446" y="1676448"/>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נגישות וזמינות מידע</a:t>
            </a:r>
            <a:endParaRPr lang="he-IL" sz="1200" dirty="0"/>
          </a:p>
        </p:txBody>
      </p:sp>
      <p:sp>
        <p:nvSpPr>
          <p:cNvPr id="20" name="אליפסה 19">
            <a:extLst>
              <a:ext uri="{FF2B5EF4-FFF2-40B4-BE49-F238E27FC236}">
                <a16:creationId xmlns:a16="http://schemas.microsoft.com/office/drawing/2014/main" id="{F3048194-6BD9-7E26-8D11-3F0AFE1C5DE1}"/>
              </a:ext>
            </a:extLst>
          </p:cNvPr>
          <p:cNvSpPr/>
          <p:nvPr/>
        </p:nvSpPr>
        <p:spPr>
          <a:xfrm>
            <a:off x="8898542" y="1191262"/>
            <a:ext cx="1072455"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ניהול ידע וריכוז מידע</a:t>
            </a:r>
            <a:endParaRPr lang="he-IL" sz="1200" dirty="0"/>
          </a:p>
        </p:txBody>
      </p:sp>
      <p:sp>
        <p:nvSpPr>
          <p:cNvPr id="22" name="אליפסה 21">
            <a:extLst>
              <a:ext uri="{FF2B5EF4-FFF2-40B4-BE49-F238E27FC236}">
                <a16:creationId xmlns:a16="http://schemas.microsoft.com/office/drawing/2014/main" id="{AD8FDE6C-D17B-22AE-56FD-5B6C414B04C1}"/>
              </a:ext>
            </a:extLst>
          </p:cNvPr>
          <p:cNvSpPr/>
          <p:nvPr/>
        </p:nvSpPr>
        <p:spPr>
          <a:xfrm>
            <a:off x="8980483" y="2070256"/>
            <a:ext cx="1124570"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תיעוד ושקיפות</a:t>
            </a:r>
            <a:endParaRPr lang="he-IL" sz="1200" dirty="0"/>
          </a:p>
        </p:txBody>
      </p:sp>
      <p:sp>
        <p:nvSpPr>
          <p:cNvPr id="23" name="אליפסה 22">
            <a:extLst>
              <a:ext uri="{FF2B5EF4-FFF2-40B4-BE49-F238E27FC236}">
                <a16:creationId xmlns:a16="http://schemas.microsoft.com/office/drawing/2014/main" id="{1C976D64-23EA-F835-C56B-91D1D122AEA7}"/>
              </a:ext>
            </a:extLst>
          </p:cNvPr>
          <p:cNvSpPr/>
          <p:nvPr/>
        </p:nvSpPr>
        <p:spPr>
          <a:xfrm>
            <a:off x="9797091" y="2774159"/>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הפחתת עומס במשרד</a:t>
            </a:r>
            <a:endParaRPr lang="he-IL" sz="1200" dirty="0"/>
          </a:p>
        </p:txBody>
      </p:sp>
      <p:sp>
        <p:nvSpPr>
          <p:cNvPr id="24" name="אליפסה 23">
            <a:extLst>
              <a:ext uri="{FF2B5EF4-FFF2-40B4-BE49-F238E27FC236}">
                <a16:creationId xmlns:a16="http://schemas.microsoft.com/office/drawing/2014/main" id="{AA5F8E49-EAC5-C6E3-ABAA-44B154C172F0}"/>
              </a:ext>
            </a:extLst>
          </p:cNvPr>
          <p:cNvSpPr/>
          <p:nvPr/>
        </p:nvSpPr>
        <p:spPr>
          <a:xfrm>
            <a:off x="7588169" y="2625627"/>
            <a:ext cx="140884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העדר אינטראקציה פנים-אל-פנים</a:t>
            </a:r>
            <a:endParaRPr lang="he-IL" sz="1200" dirty="0"/>
          </a:p>
        </p:txBody>
      </p:sp>
      <p:sp>
        <p:nvSpPr>
          <p:cNvPr id="26" name="אליפסה 25">
            <a:extLst>
              <a:ext uri="{FF2B5EF4-FFF2-40B4-BE49-F238E27FC236}">
                <a16:creationId xmlns:a16="http://schemas.microsoft.com/office/drawing/2014/main" id="{B0CCB491-A432-AE17-AC01-9FB3F0A2A277}"/>
              </a:ext>
            </a:extLst>
          </p:cNvPr>
          <p:cNvSpPr/>
          <p:nvPr/>
        </p:nvSpPr>
        <p:spPr>
          <a:xfrm>
            <a:off x="7541751" y="1572167"/>
            <a:ext cx="1092886"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אתגרי תקשורת ותיאום</a:t>
            </a:r>
            <a:endParaRPr lang="he-IL" sz="1200" dirty="0"/>
          </a:p>
        </p:txBody>
      </p:sp>
      <p:pic>
        <p:nvPicPr>
          <p:cNvPr id="2" name="תמונה 1">
            <a:extLst>
              <a:ext uri="{FF2B5EF4-FFF2-40B4-BE49-F238E27FC236}">
                <a16:creationId xmlns:a16="http://schemas.microsoft.com/office/drawing/2014/main" id="{9989CF08-8EFB-5967-2B43-68C85C4898C8}"/>
              </a:ext>
            </a:extLst>
          </p:cNvPr>
          <p:cNvPicPr>
            <a:picLocks noChangeAspect="1"/>
          </p:cNvPicPr>
          <p:nvPr/>
        </p:nvPicPr>
        <p:blipFill>
          <a:blip r:embed="rId14"/>
          <a:stretch>
            <a:fillRect/>
          </a:stretch>
        </p:blipFill>
        <p:spPr>
          <a:xfrm>
            <a:off x="3838495" y="3607327"/>
            <a:ext cx="2505675" cy="1818702"/>
          </a:xfrm>
          <a:prstGeom prst="rect">
            <a:avLst/>
          </a:prstGeom>
        </p:spPr>
      </p:pic>
      <p:sp>
        <p:nvSpPr>
          <p:cNvPr id="3" name="משולש ישר-זווית 2">
            <a:extLst>
              <a:ext uri="{FF2B5EF4-FFF2-40B4-BE49-F238E27FC236}">
                <a16:creationId xmlns:a16="http://schemas.microsoft.com/office/drawing/2014/main" id="{FC8F6108-D826-572E-5902-ED72ADAF8542}"/>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b="1" dirty="0">
                <a:solidFill>
                  <a:srgbClr val="0070C0"/>
                </a:solidFill>
              </a:rPr>
              <a:t>24</a:t>
            </a:r>
            <a:endParaRPr lang="he-IL" b="1" dirty="0">
              <a:solidFill>
                <a:srgbClr val="0070C0"/>
              </a:solidFill>
            </a:endParaRPr>
          </a:p>
        </p:txBody>
      </p:sp>
    </p:spTree>
    <p:extLst>
      <p:ext uri="{BB962C8B-B14F-4D97-AF65-F5344CB8AC3E}">
        <p14:creationId xmlns:p14="http://schemas.microsoft.com/office/powerpoint/2010/main" val="25780714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animBg="1"/>
      <p:bldP spid="23" grpId="0" animBg="1"/>
      <p:bldP spid="24"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556615" y="233039"/>
            <a:ext cx="4144084"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שאלה לדיון -4</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דיו 6">
                <a:extLst>
                  <a:ext uri="{FF2B5EF4-FFF2-40B4-BE49-F238E27FC236}">
                    <a16:creationId xmlns:a16="http://schemas.microsoft.com/office/drawing/2014/main" id="{675984FC-02FE-C862-8451-EDCA0DA4FA22}"/>
                  </a:ext>
                </a:extLst>
              </p14:cNvPr>
              <p14:cNvContentPartPr/>
              <p14:nvPr/>
            </p14:nvContentPartPr>
            <p14:xfrm>
              <a:off x="8388250" y="3101694"/>
              <a:ext cx="608760" cy="349560"/>
            </p14:xfrm>
          </p:contentPart>
        </mc:Choice>
        <mc:Fallback xmlns="">
          <p:pic>
            <p:nvPicPr>
              <p:cNvPr id="7" name="דיו 6">
                <a:extLst>
                  <a:ext uri="{FF2B5EF4-FFF2-40B4-BE49-F238E27FC236}">
                    <a16:creationId xmlns:a16="http://schemas.microsoft.com/office/drawing/2014/main" id="{675984FC-02FE-C862-8451-EDCA0DA4FA22}"/>
                  </a:ext>
                </a:extLst>
              </p:cNvPr>
              <p:cNvPicPr/>
              <p:nvPr/>
            </p:nvPicPr>
            <p:blipFill>
              <a:blip r:embed="rId7"/>
              <a:stretch>
                <a:fillRect/>
              </a:stretch>
            </p:blipFill>
            <p:spPr>
              <a:xfrm>
                <a:off x="8325250" y="3038694"/>
                <a:ext cx="7344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דיו 9">
                <a:extLst>
                  <a:ext uri="{FF2B5EF4-FFF2-40B4-BE49-F238E27FC236}">
                    <a16:creationId xmlns:a16="http://schemas.microsoft.com/office/drawing/2014/main" id="{586097E9-7148-05A6-A7B1-3995D8FCB9E3}"/>
                  </a:ext>
                </a:extLst>
              </p14:cNvPr>
              <p14:cNvContentPartPr/>
              <p14:nvPr/>
            </p14:nvContentPartPr>
            <p14:xfrm>
              <a:off x="8043010" y="3247134"/>
              <a:ext cx="360" cy="360"/>
            </p14:xfrm>
          </p:contentPart>
        </mc:Choice>
        <mc:Fallback xmlns="">
          <p:pic>
            <p:nvPicPr>
              <p:cNvPr id="10" name="דיו 9">
                <a:extLst>
                  <a:ext uri="{FF2B5EF4-FFF2-40B4-BE49-F238E27FC236}">
                    <a16:creationId xmlns:a16="http://schemas.microsoft.com/office/drawing/2014/main" id="{586097E9-7148-05A6-A7B1-3995D8FCB9E3}"/>
                  </a:ext>
                </a:extLst>
              </p:cNvPr>
              <p:cNvPicPr/>
              <p:nvPr/>
            </p:nvPicPr>
            <p:blipFill>
              <a:blip r:embed="rId9"/>
              <a:stretch>
                <a:fillRect/>
              </a:stretch>
            </p:blipFill>
            <p:spPr>
              <a:xfrm>
                <a:off x="7980010" y="318413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דיו 13">
                <a:extLst>
                  <a:ext uri="{FF2B5EF4-FFF2-40B4-BE49-F238E27FC236}">
                    <a16:creationId xmlns:a16="http://schemas.microsoft.com/office/drawing/2014/main" id="{29C98F77-C36F-C1C7-CC9A-7F488DE3B405}"/>
                  </a:ext>
                </a:extLst>
              </p14:cNvPr>
              <p14:cNvContentPartPr/>
              <p14:nvPr/>
            </p14:nvContentPartPr>
            <p14:xfrm>
              <a:off x="7310410" y="2937174"/>
              <a:ext cx="2124360" cy="775800"/>
            </p14:xfrm>
          </p:contentPart>
        </mc:Choice>
        <mc:Fallback xmlns="">
          <p:pic>
            <p:nvPicPr>
              <p:cNvPr id="14" name="דיו 13">
                <a:extLst>
                  <a:ext uri="{FF2B5EF4-FFF2-40B4-BE49-F238E27FC236}">
                    <a16:creationId xmlns:a16="http://schemas.microsoft.com/office/drawing/2014/main" id="{29C98F77-C36F-C1C7-CC9A-7F488DE3B405}"/>
                  </a:ext>
                </a:extLst>
              </p:cNvPr>
              <p:cNvPicPr/>
              <p:nvPr/>
            </p:nvPicPr>
            <p:blipFill>
              <a:blip r:embed="rId11"/>
              <a:stretch>
                <a:fillRect/>
              </a:stretch>
            </p:blipFill>
            <p:spPr>
              <a:xfrm>
                <a:off x="7247410" y="2874174"/>
                <a:ext cx="225000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דיו 15">
                <a:extLst>
                  <a:ext uri="{FF2B5EF4-FFF2-40B4-BE49-F238E27FC236}">
                    <a16:creationId xmlns:a16="http://schemas.microsoft.com/office/drawing/2014/main" id="{A5CDE549-69FB-313D-41D8-378DC996C6D4}"/>
                  </a:ext>
                </a:extLst>
              </p14:cNvPr>
              <p14:cNvContentPartPr/>
              <p14:nvPr/>
            </p14:nvContentPartPr>
            <p14:xfrm>
              <a:off x="8300410" y="3465654"/>
              <a:ext cx="3960" cy="192240"/>
            </p14:xfrm>
          </p:contentPart>
        </mc:Choice>
        <mc:Fallback xmlns="">
          <p:pic>
            <p:nvPicPr>
              <p:cNvPr id="16" name="דיו 15">
                <a:extLst>
                  <a:ext uri="{FF2B5EF4-FFF2-40B4-BE49-F238E27FC236}">
                    <a16:creationId xmlns:a16="http://schemas.microsoft.com/office/drawing/2014/main" id="{A5CDE549-69FB-313D-41D8-378DC996C6D4}"/>
                  </a:ext>
                </a:extLst>
              </p:cNvPr>
              <p:cNvPicPr/>
              <p:nvPr/>
            </p:nvPicPr>
            <p:blipFill>
              <a:blip r:embed="rId13"/>
              <a:stretch>
                <a:fillRect/>
              </a:stretch>
            </p:blipFill>
            <p:spPr>
              <a:xfrm>
                <a:off x="8237410" y="3402654"/>
                <a:ext cx="129600" cy="317880"/>
              </a:xfrm>
              <a:prstGeom prst="rect">
                <a:avLst/>
              </a:prstGeom>
            </p:spPr>
          </p:pic>
        </mc:Fallback>
      </mc:AlternateContent>
      <p:sp>
        <p:nvSpPr>
          <p:cNvPr id="25" name="בועת דיבור: אליפסה 24">
            <a:extLst>
              <a:ext uri="{FF2B5EF4-FFF2-40B4-BE49-F238E27FC236}">
                <a16:creationId xmlns:a16="http://schemas.microsoft.com/office/drawing/2014/main" id="{C2022E1F-27AD-1AE9-4E1A-1FDC0CCB926B}"/>
              </a:ext>
            </a:extLst>
          </p:cNvPr>
          <p:cNvSpPr/>
          <p:nvPr/>
        </p:nvSpPr>
        <p:spPr>
          <a:xfrm>
            <a:off x="7014067" y="1156369"/>
            <a:ext cx="4875247" cy="2651890"/>
          </a:xfrm>
          <a:prstGeom prst="wedgeEllipseCallout">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1" anchor="ctr"/>
          <a:lstStyle/>
          <a:p>
            <a:pPr algn="ctr"/>
            <a:endParaRPr lang="he-IL" dirty="0"/>
          </a:p>
        </p:txBody>
      </p:sp>
      <p:sp>
        <p:nvSpPr>
          <p:cNvPr id="30" name="בועת דיבור: אליפסה 29">
            <a:extLst>
              <a:ext uri="{FF2B5EF4-FFF2-40B4-BE49-F238E27FC236}">
                <a16:creationId xmlns:a16="http://schemas.microsoft.com/office/drawing/2014/main" id="{14E09E74-4BBA-C909-F0F8-F9D26FBAC4D4}"/>
              </a:ext>
            </a:extLst>
          </p:cNvPr>
          <p:cNvSpPr/>
          <p:nvPr/>
        </p:nvSpPr>
        <p:spPr>
          <a:xfrm>
            <a:off x="969392" y="1078327"/>
            <a:ext cx="4875247" cy="2538527"/>
          </a:xfrm>
          <a:prstGeom prst="wedgeEllipseCallout">
            <a:avLst/>
          </a:prstGeom>
          <a:solidFill>
            <a:srgbClr val="C49500"/>
          </a:solidFill>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pic>
        <p:nvPicPr>
          <p:cNvPr id="36" name="תמונה 35" descr="תמונה שמכילה אומנות קליפיפם, סרט מצויר, אמוטיקון&#10;&#10;התיאור נוצר באופן אוטומטי">
            <a:extLst>
              <a:ext uri="{FF2B5EF4-FFF2-40B4-BE49-F238E27FC236}">
                <a16:creationId xmlns:a16="http://schemas.microsoft.com/office/drawing/2014/main" id="{63F4772D-E587-E1C4-D453-24E0819897F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5295" y="3890941"/>
            <a:ext cx="3907650" cy="2880381"/>
          </a:xfrm>
          <a:prstGeom prst="rect">
            <a:avLst/>
          </a:prstGeom>
        </p:spPr>
      </p:pic>
      <p:pic>
        <p:nvPicPr>
          <p:cNvPr id="38" name="תמונה 37" descr="תמונה שמכילה אומנות קליפיפם, גרפיקה, עיצוב, אומנות&#10;&#10;התיאור נוצר באופן אוטומטי">
            <a:extLst>
              <a:ext uri="{FF2B5EF4-FFF2-40B4-BE49-F238E27FC236}">
                <a16:creationId xmlns:a16="http://schemas.microsoft.com/office/drawing/2014/main" id="{05977CCC-955C-364F-E89A-B9A2312F2E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1335" y="3966865"/>
            <a:ext cx="4033718" cy="2786578"/>
          </a:xfrm>
          <a:prstGeom prst="rect">
            <a:avLst/>
          </a:prstGeom>
        </p:spPr>
      </p:pic>
      <p:sp>
        <p:nvSpPr>
          <p:cNvPr id="2" name="מלבן 1">
            <a:extLst>
              <a:ext uri="{FF2B5EF4-FFF2-40B4-BE49-F238E27FC236}">
                <a16:creationId xmlns:a16="http://schemas.microsoft.com/office/drawing/2014/main" id="{7491A058-6259-7632-5242-8AFDEFF52671}"/>
              </a:ext>
            </a:extLst>
          </p:cNvPr>
          <p:cNvSpPr/>
          <p:nvPr/>
        </p:nvSpPr>
        <p:spPr>
          <a:xfrm>
            <a:off x="1418529" y="264832"/>
            <a:ext cx="3815468" cy="3539430"/>
          </a:xfrm>
          <a:prstGeom prst="rect">
            <a:avLst/>
          </a:prstGeom>
          <a:noFill/>
        </p:spPr>
        <p:txBody>
          <a:bodyPr wrap="none" lIns="91440" tIns="45720" rIns="91440" bIns="45720">
            <a:spAutoFit/>
          </a:bodyPr>
          <a:lstStyle/>
          <a:p>
            <a:pPr algn="ctr" rtl="1"/>
            <a:endPar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rtl="1"/>
            <a:endPar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rtl="1"/>
            <a:endPar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אילו מיומנויות צריכים מנהלים</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לפתח כדי לנצל בצורה</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מיטבית את הטכנולוגיות</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הדיגיטליות לשיפור</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תהליכי עבודה?</a:t>
            </a:r>
          </a:p>
          <a:p>
            <a:pPr algn="ctr" rtl="1"/>
            <a:endParaRPr lang="he-IL"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 name="אליפסה 2">
            <a:extLst>
              <a:ext uri="{FF2B5EF4-FFF2-40B4-BE49-F238E27FC236}">
                <a16:creationId xmlns:a16="http://schemas.microsoft.com/office/drawing/2014/main" id="{5E46B4AB-232A-90D8-1414-9ED0E9BD5160}"/>
              </a:ext>
            </a:extLst>
          </p:cNvPr>
          <p:cNvSpPr/>
          <p:nvPr/>
        </p:nvSpPr>
        <p:spPr>
          <a:xfrm>
            <a:off x="10412019" y="1822567"/>
            <a:ext cx="1189466"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מיומנויות טכנולוגיות</a:t>
            </a:r>
            <a:endParaRPr lang="he-IL" sz="1200" dirty="0"/>
          </a:p>
        </p:txBody>
      </p:sp>
      <p:sp>
        <p:nvSpPr>
          <p:cNvPr id="5" name="אליפסה 4">
            <a:extLst>
              <a:ext uri="{FF2B5EF4-FFF2-40B4-BE49-F238E27FC236}">
                <a16:creationId xmlns:a16="http://schemas.microsoft.com/office/drawing/2014/main" id="{03C008EF-3380-B6B0-E203-B84385591262}"/>
              </a:ext>
            </a:extLst>
          </p:cNvPr>
          <p:cNvSpPr/>
          <p:nvPr/>
        </p:nvSpPr>
        <p:spPr>
          <a:xfrm>
            <a:off x="9916836" y="2853326"/>
            <a:ext cx="1170030"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מיומנויות ניהול ידע</a:t>
            </a:r>
            <a:endParaRPr lang="he-IL" sz="1200" dirty="0"/>
          </a:p>
        </p:txBody>
      </p:sp>
      <p:sp>
        <p:nvSpPr>
          <p:cNvPr id="6" name="אליפסה 5">
            <a:extLst>
              <a:ext uri="{FF2B5EF4-FFF2-40B4-BE49-F238E27FC236}">
                <a16:creationId xmlns:a16="http://schemas.microsoft.com/office/drawing/2014/main" id="{55B607BB-BE07-8DA3-4DB1-53B4D39F35C5}"/>
              </a:ext>
            </a:extLst>
          </p:cNvPr>
          <p:cNvSpPr/>
          <p:nvPr/>
        </p:nvSpPr>
        <p:spPr>
          <a:xfrm>
            <a:off x="8587610" y="2261933"/>
            <a:ext cx="1616474"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מיומנויות קבלת החלטות מבוססת נתונים</a:t>
            </a:r>
            <a:endParaRPr lang="he-IL" sz="1200" dirty="0"/>
          </a:p>
        </p:txBody>
      </p:sp>
      <p:sp>
        <p:nvSpPr>
          <p:cNvPr id="13" name="אליפסה 12">
            <a:extLst>
              <a:ext uri="{FF2B5EF4-FFF2-40B4-BE49-F238E27FC236}">
                <a16:creationId xmlns:a16="http://schemas.microsoft.com/office/drawing/2014/main" id="{673AAE86-C5B5-7528-F9E7-CE29D3EE71B9}"/>
              </a:ext>
            </a:extLst>
          </p:cNvPr>
          <p:cNvSpPr/>
          <p:nvPr/>
        </p:nvSpPr>
        <p:spPr>
          <a:xfrm>
            <a:off x="7485083" y="2610182"/>
            <a:ext cx="1078122"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מיומנויות אבטחת מידע</a:t>
            </a:r>
            <a:endParaRPr lang="he-IL" sz="1200" dirty="0"/>
          </a:p>
        </p:txBody>
      </p:sp>
      <p:sp>
        <p:nvSpPr>
          <p:cNvPr id="20" name="אליפסה 19">
            <a:extLst>
              <a:ext uri="{FF2B5EF4-FFF2-40B4-BE49-F238E27FC236}">
                <a16:creationId xmlns:a16="http://schemas.microsoft.com/office/drawing/2014/main" id="{D55C281D-ABDA-4B53-32DB-ABEF5CE55FF1}"/>
              </a:ext>
            </a:extLst>
          </p:cNvPr>
          <p:cNvSpPr/>
          <p:nvPr/>
        </p:nvSpPr>
        <p:spPr>
          <a:xfrm>
            <a:off x="7493461" y="1585539"/>
            <a:ext cx="1189466"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מיומנויות פיתוח צוות והדרכה</a:t>
            </a:r>
            <a:endParaRPr lang="he-IL" sz="1200" dirty="0"/>
          </a:p>
        </p:txBody>
      </p:sp>
      <p:sp>
        <p:nvSpPr>
          <p:cNvPr id="22" name="אליפסה 21">
            <a:extLst>
              <a:ext uri="{FF2B5EF4-FFF2-40B4-BE49-F238E27FC236}">
                <a16:creationId xmlns:a16="http://schemas.microsoft.com/office/drawing/2014/main" id="{A8E190AF-8C84-B113-E917-0346D184BFD6}"/>
              </a:ext>
            </a:extLst>
          </p:cNvPr>
          <p:cNvSpPr/>
          <p:nvPr/>
        </p:nvSpPr>
        <p:spPr>
          <a:xfrm>
            <a:off x="8980280" y="1258420"/>
            <a:ext cx="1078122"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he-IL" sz="1200" b="1" dirty="0"/>
              <a:t>מיומנויות ניהול זמן ומשאבים</a:t>
            </a:r>
            <a:endParaRPr lang="he-IL" sz="1200" dirty="0"/>
          </a:p>
        </p:txBody>
      </p:sp>
      <p:pic>
        <p:nvPicPr>
          <p:cNvPr id="11" name="תמונה 10">
            <a:extLst>
              <a:ext uri="{FF2B5EF4-FFF2-40B4-BE49-F238E27FC236}">
                <a16:creationId xmlns:a16="http://schemas.microsoft.com/office/drawing/2014/main" id="{0F92D1FE-E24B-F53E-1D8D-4C24239218FE}"/>
              </a:ext>
            </a:extLst>
          </p:cNvPr>
          <p:cNvPicPr>
            <a:picLocks noChangeAspect="1"/>
          </p:cNvPicPr>
          <p:nvPr/>
        </p:nvPicPr>
        <p:blipFill>
          <a:blip r:embed="rId16"/>
          <a:stretch>
            <a:fillRect/>
          </a:stretch>
        </p:blipFill>
        <p:spPr>
          <a:xfrm>
            <a:off x="3838495" y="3607327"/>
            <a:ext cx="2505675" cy="1818702"/>
          </a:xfrm>
          <a:prstGeom prst="rect">
            <a:avLst/>
          </a:prstGeom>
        </p:spPr>
      </p:pic>
      <p:sp>
        <p:nvSpPr>
          <p:cNvPr id="15" name="משולש ישר-זווית 14">
            <a:extLst>
              <a:ext uri="{FF2B5EF4-FFF2-40B4-BE49-F238E27FC236}">
                <a16:creationId xmlns:a16="http://schemas.microsoft.com/office/drawing/2014/main" id="{1DDB7797-9B0B-C86A-19BF-610F5A8C8251}"/>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25</a:t>
            </a:r>
          </a:p>
        </p:txBody>
      </p:sp>
    </p:spTree>
    <p:extLst>
      <p:ext uri="{BB962C8B-B14F-4D97-AF65-F5344CB8AC3E}">
        <p14:creationId xmlns:p14="http://schemas.microsoft.com/office/powerpoint/2010/main" val="451590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3" grpId="0" animBg="1"/>
      <p:bldP spid="20" grpId="0" animBg="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556615" y="233039"/>
            <a:ext cx="4144084"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שאלה לדיון -5</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דיו 6">
                <a:extLst>
                  <a:ext uri="{FF2B5EF4-FFF2-40B4-BE49-F238E27FC236}">
                    <a16:creationId xmlns:a16="http://schemas.microsoft.com/office/drawing/2014/main" id="{675984FC-02FE-C862-8451-EDCA0DA4FA22}"/>
                  </a:ext>
                </a:extLst>
              </p14:cNvPr>
              <p14:cNvContentPartPr/>
              <p14:nvPr/>
            </p14:nvContentPartPr>
            <p14:xfrm>
              <a:off x="8388250" y="3101694"/>
              <a:ext cx="608760" cy="349560"/>
            </p14:xfrm>
          </p:contentPart>
        </mc:Choice>
        <mc:Fallback xmlns="">
          <p:pic>
            <p:nvPicPr>
              <p:cNvPr id="7" name="דיו 6">
                <a:extLst>
                  <a:ext uri="{FF2B5EF4-FFF2-40B4-BE49-F238E27FC236}">
                    <a16:creationId xmlns:a16="http://schemas.microsoft.com/office/drawing/2014/main" id="{675984FC-02FE-C862-8451-EDCA0DA4FA22}"/>
                  </a:ext>
                </a:extLst>
              </p:cNvPr>
              <p:cNvPicPr/>
              <p:nvPr/>
            </p:nvPicPr>
            <p:blipFill>
              <a:blip r:embed="rId7"/>
              <a:stretch>
                <a:fillRect/>
              </a:stretch>
            </p:blipFill>
            <p:spPr>
              <a:xfrm>
                <a:off x="8325250" y="3038694"/>
                <a:ext cx="7344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דיו 9">
                <a:extLst>
                  <a:ext uri="{FF2B5EF4-FFF2-40B4-BE49-F238E27FC236}">
                    <a16:creationId xmlns:a16="http://schemas.microsoft.com/office/drawing/2014/main" id="{586097E9-7148-05A6-A7B1-3995D8FCB9E3}"/>
                  </a:ext>
                </a:extLst>
              </p14:cNvPr>
              <p14:cNvContentPartPr/>
              <p14:nvPr/>
            </p14:nvContentPartPr>
            <p14:xfrm>
              <a:off x="8043010" y="3247134"/>
              <a:ext cx="360" cy="360"/>
            </p14:xfrm>
          </p:contentPart>
        </mc:Choice>
        <mc:Fallback xmlns="">
          <p:pic>
            <p:nvPicPr>
              <p:cNvPr id="10" name="דיו 9">
                <a:extLst>
                  <a:ext uri="{FF2B5EF4-FFF2-40B4-BE49-F238E27FC236}">
                    <a16:creationId xmlns:a16="http://schemas.microsoft.com/office/drawing/2014/main" id="{586097E9-7148-05A6-A7B1-3995D8FCB9E3}"/>
                  </a:ext>
                </a:extLst>
              </p:cNvPr>
              <p:cNvPicPr/>
              <p:nvPr/>
            </p:nvPicPr>
            <p:blipFill>
              <a:blip r:embed="rId9"/>
              <a:stretch>
                <a:fillRect/>
              </a:stretch>
            </p:blipFill>
            <p:spPr>
              <a:xfrm>
                <a:off x="7980010" y="318413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דיו 13">
                <a:extLst>
                  <a:ext uri="{FF2B5EF4-FFF2-40B4-BE49-F238E27FC236}">
                    <a16:creationId xmlns:a16="http://schemas.microsoft.com/office/drawing/2014/main" id="{29C98F77-C36F-C1C7-CC9A-7F488DE3B405}"/>
                  </a:ext>
                </a:extLst>
              </p14:cNvPr>
              <p14:cNvContentPartPr/>
              <p14:nvPr/>
            </p14:nvContentPartPr>
            <p14:xfrm>
              <a:off x="7310410" y="2937174"/>
              <a:ext cx="2124360" cy="775800"/>
            </p14:xfrm>
          </p:contentPart>
        </mc:Choice>
        <mc:Fallback xmlns="">
          <p:pic>
            <p:nvPicPr>
              <p:cNvPr id="14" name="דיו 13">
                <a:extLst>
                  <a:ext uri="{FF2B5EF4-FFF2-40B4-BE49-F238E27FC236}">
                    <a16:creationId xmlns:a16="http://schemas.microsoft.com/office/drawing/2014/main" id="{29C98F77-C36F-C1C7-CC9A-7F488DE3B405}"/>
                  </a:ext>
                </a:extLst>
              </p:cNvPr>
              <p:cNvPicPr/>
              <p:nvPr/>
            </p:nvPicPr>
            <p:blipFill>
              <a:blip r:embed="rId11"/>
              <a:stretch>
                <a:fillRect/>
              </a:stretch>
            </p:blipFill>
            <p:spPr>
              <a:xfrm>
                <a:off x="7247410" y="2874174"/>
                <a:ext cx="2250000" cy="901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דיו 15">
                <a:extLst>
                  <a:ext uri="{FF2B5EF4-FFF2-40B4-BE49-F238E27FC236}">
                    <a16:creationId xmlns:a16="http://schemas.microsoft.com/office/drawing/2014/main" id="{A5CDE549-69FB-313D-41D8-378DC996C6D4}"/>
                  </a:ext>
                </a:extLst>
              </p14:cNvPr>
              <p14:cNvContentPartPr/>
              <p14:nvPr/>
            </p14:nvContentPartPr>
            <p14:xfrm>
              <a:off x="8300410" y="3465654"/>
              <a:ext cx="3960" cy="192240"/>
            </p14:xfrm>
          </p:contentPart>
        </mc:Choice>
        <mc:Fallback xmlns="">
          <p:pic>
            <p:nvPicPr>
              <p:cNvPr id="16" name="דיו 15">
                <a:extLst>
                  <a:ext uri="{FF2B5EF4-FFF2-40B4-BE49-F238E27FC236}">
                    <a16:creationId xmlns:a16="http://schemas.microsoft.com/office/drawing/2014/main" id="{A5CDE549-69FB-313D-41D8-378DC996C6D4}"/>
                  </a:ext>
                </a:extLst>
              </p:cNvPr>
              <p:cNvPicPr/>
              <p:nvPr/>
            </p:nvPicPr>
            <p:blipFill>
              <a:blip r:embed="rId13"/>
              <a:stretch>
                <a:fillRect/>
              </a:stretch>
            </p:blipFill>
            <p:spPr>
              <a:xfrm>
                <a:off x="8237410" y="3402654"/>
                <a:ext cx="129600" cy="317880"/>
              </a:xfrm>
              <a:prstGeom prst="rect">
                <a:avLst/>
              </a:prstGeom>
            </p:spPr>
          </p:pic>
        </mc:Fallback>
      </mc:AlternateContent>
      <p:sp>
        <p:nvSpPr>
          <p:cNvPr id="25" name="בועת דיבור: אליפסה 24">
            <a:extLst>
              <a:ext uri="{FF2B5EF4-FFF2-40B4-BE49-F238E27FC236}">
                <a16:creationId xmlns:a16="http://schemas.microsoft.com/office/drawing/2014/main" id="{C2022E1F-27AD-1AE9-4E1A-1FDC0CCB926B}"/>
              </a:ext>
            </a:extLst>
          </p:cNvPr>
          <p:cNvSpPr/>
          <p:nvPr/>
        </p:nvSpPr>
        <p:spPr>
          <a:xfrm>
            <a:off x="6698163" y="1142670"/>
            <a:ext cx="4875247" cy="2651890"/>
          </a:xfrm>
          <a:prstGeom prst="wedgeEllipseCallout">
            <a:avLst/>
          </a:prstGeom>
          <a:solidFill>
            <a:schemeClr val="accent4">
              <a:lumMod val="75000"/>
            </a:schemeClr>
          </a:solidFill>
        </p:spPr>
        <p:style>
          <a:lnRef idx="3">
            <a:schemeClr val="lt1"/>
          </a:lnRef>
          <a:fillRef idx="1">
            <a:schemeClr val="accent4"/>
          </a:fillRef>
          <a:effectRef idx="1">
            <a:schemeClr val="accent4"/>
          </a:effectRef>
          <a:fontRef idx="minor">
            <a:schemeClr val="lt1"/>
          </a:fontRef>
        </p:style>
        <p:txBody>
          <a:bodyPr rtlCol="1" anchor="ctr"/>
          <a:lstStyle/>
          <a:p>
            <a:pPr algn="ctr"/>
            <a:endParaRPr lang="he-IL" dirty="0"/>
          </a:p>
        </p:txBody>
      </p:sp>
      <p:sp>
        <p:nvSpPr>
          <p:cNvPr id="30" name="בועת דיבור: אליפסה 29">
            <a:extLst>
              <a:ext uri="{FF2B5EF4-FFF2-40B4-BE49-F238E27FC236}">
                <a16:creationId xmlns:a16="http://schemas.microsoft.com/office/drawing/2014/main" id="{14E09E74-4BBA-C909-F0F8-F9D26FBAC4D4}"/>
              </a:ext>
            </a:extLst>
          </p:cNvPr>
          <p:cNvSpPr/>
          <p:nvPr/>
        </p:nvSpPr>
        <p:spPr>
          <a:xfrm>
            <a:off x="904850" y="1112167"/>
            <a:ext cx="4875247" cy="2538527"/>
          </a:xfrm>
          <a:prstGeom prst="wedgeEllipseCallout">
            <a:avLst/>
          </a:prstGeom>
          <a:solidFill>
            <a:srgbClr val="C49500"/>
          </a:solidFill>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pic>
        <p:nvPicPr>
          <p:cNvPr id="36" name="תמונה 35" descr="תמונה שמכילה אומנות קליפיפם, סרט מצויר, אמוטיקון&#10;&#10;התיאור נוצר באופן אוטומטי">
            <a:extLst>
              <a:ext uri="{FF2B5EF4-FFF2-40B4-BE49-F238E27FC236}">
                <a16:creationId xmlns:a16="http://schemas.microsoft.com/office/drawing/2014/main" id="{63F4772D-E587-E1C4-D453-24E0819897F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85295" y="3890941"/>
            <a:ext cx="3907650" cy="2880381"/>
          </a:xfrm>
          <a:prstGeom prst="rect">
            <a:avLst/>
          </a:prstGeom>
        </p:spPr>
      </p:pic>
      <p:pic>
        <p:nvPicPr>
          <p:cNvPr id="38" name="תמונה 37" descr="תמונה שמכילה אומנות קליפיפם, גרפיקה, עיצוב, אומנות&#10;&#10;התיאור נוצר באופן אוטומטי">
            <a:extLst>
              <a:ext uri="{FF2B5EF4-FFF2-40B4-BE49-F238E27FC236}">
                <a16:creationId xmlns:a16="http://schemas.microsoft.com/office/drawing/2014/main" id="{05977CCC-955C-364F-E89A-B9A2312F2E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71335" y="3966865"/>
            <a:ext cx="4033718" cy="2786578"/>
          </a:xfrm>
          <a:prstGeom prst="rect">
            <a:avLst/>
          </a:prstGeom>
        </p:spPr>
      </p:pic>
      <p:sp>
        <p:nvSpPr>
          <p:cNvPr id="2" name="מלבן 1">
            <a:extLst>
              <a:ext uri="{FF2B5EF4-FFF2-40B4-BE49-F238E27FC236}">
                <a16:creationId xmlns:a16="http://schemas.microsoft.com/office/drawing/2014/main" id="{F60EA9DB-23D5-4537-2055-75C7E55E82B2}"/>
              </a:ext>
            </a:extLst>
          </p:cNvPr>
          <p:cNvSpPr/>
          <p:nvPr/>
        </p:nvSpPr>
        <p:spPr>
          <a:xfrm>
            <a:off x="1561819" y="1396616"/>
            <a:ext cx="3424335" cy="1938992"/>
          </a:xfrm>
          <a:prstGeom prst="rect">
            <a:avLst/>
          </a:prstGeom>
          <a:noFill/>
        </p:spPr>
        <p:txBody>
          <a:bodyPr wrap="none" lIns="91440" tIns="45720" rIns="91440" bIns="45720">
            <a:spAutoFit/>
          </a:bodyPr>
          <a:lstStyle/>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איזה טכנולוגיות דיגיטליות</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נמצאות בשימוש בארגון</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שלכם, והאם אתם</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חושבים שהם יעילים</a:t>
            </a:r>
          </a:p>
          <a:p>
            <a:pPr algn="ctr" rtl="1"/>
            <a:r>
              <a:rPr lang="he-IL" sz="2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לשיפור הידע?</a:t>
            </a:r>
          </a:p>
        </p:txBody>
      </p:sp>
      <p:sp>
        <p:nvSpPr>
          <p:cNvPr id="3" name="אליפסה 2">
            <a:extLst>
              <a:ext uri="{FF2B5EF4-FFF2-40B4-BE49-F238E27FC236}">
                <a16:creationId xmlns:a16="http://schemas.microsoft.com/office/drawing/2014/main" id="{053C6A34-3DB3-55C9-D0F6-6BE0D06C8BEF}"/>
              </a:ext>
            </a:extLst>
          </p:cNvPr>
          <p:cNvSpPr/>
          <p:nvPr/>
        </p:nvSpPr>
        <p:spPr>
          <a:xfrm>
            <a:off x="10009130" y="1589286"/>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en-US" sz="1200" b="1" dirty="0"/>
              <a:t>Zoom</a:t>
            </a:r>
            <a:endParaRPr lang="he-IL" sz="1200" dirty="0"/>
          </a:p>
        </p:txBody>
      </p:sp>
      <p:sp>
        <p:nvSpPr>
          <p:cNvPr id="5" name="אליפסה 4">
            <a:extLst>
              <a:ext uri="{FF2B5EF4-FFF2-40B4-BE49-F238E27FC236}">
                <a16:creationId xmlns:a16="http://schemas.microsoft.com/office/drawing/2014/main" id="{860574C6-A995-14E0-6DB6-5021C92E691E}"/>
              </a:ext>
            </a:extLst>
          </p:cNvPr>
          <p:cNvSpPr/>
          <p:nvPr/>
        </p:nvSpPr>
        <p:spPr>
          <a:xfrm>
            <a:off x="8825236" y="2097096"/>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en-US" sz="1200" b="1" dirty="0"/>
              <a:t>Tableau</a:t>
            </a:r>
            <a:endParaRPr lang="he-IL" sz="1200" dirty="0"/>
          </a:p>
        </p:txBody>
      </p:sp>
      <p:sp>
        <p:nvSpPr>
          <p:cNvPr id="6" name="אליפסה 5">
            <a:extLst>
              <a:ext uri="{FF2B5EF4-FFF2-40B4-BE49-F238E27FC236}">
                <a16:creationId xmlns:a16="http://schemas.microsoft.com/office/drawing/2014/main" id="{69229FDA-84E5-8EA8-F287-CB358EB63C92}"/>
              </a:ext>
            </a:extLst>
          </p:cNvPr>
          <p:cNvSpPr/>
          <p:nvPr/>
        </p:nvSpPr>
        <p:spPr>
          <a:xfrm>
            <a:off x="9867645" y="2622439"/>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en-US" sz="1200" b="1" dirty="0"/>
              <a:t>Jira</a:t>
            </a:r>
            <a:endParaRPr lang="he-IL" sz="1200" dirty="0"/>
          </a:p>
        </p:txBody>
      </p:sp>
      <p:sp>
        <p:nvSpPr>
          <p:cNvPr id="13" name="אליפסה 12">
            <a:extLst>
              <a:ext uri="{FF2B5EF4-FFF2-40B4-BE49-F238E27FC236}">
                <a16:creationId xmlns:a16="http://schemas.microsoft.com/office/drawing/2014/main" id="{3FDD1F3D-6977-9498-3CB3-322AD66A8B39}"/>
              </a:ext>
            </a:extLst>
          </p:cNvPr>
          <p:cNvSpPr/>
          <p:nvPr/>
        </p:nvSpPr>
        <p:spPr>
          <a:xfrm>
            <a:off x="7922625" y="2870279"/>
            <a:ext cx="105852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en-US" sz="1200" b="1" dirty="0"/>
              <a:t>Dropbox </a:t>
            </a:r>
            <a:endParaRPr lang="he-IL" sz="1200" dirty="0"/>
          </a:p>
        </p:txBody>
      </p:sp>
      <p:sp>
        <p:nvSpPr>
          <p:cNvPr id="20" name="אליפסה 19">
            <a:extLst>
              <a:ext uri="{FF2B5EF4-FFF2-40B4-BE49-F238E27FC236}">
                <a16:creationId xmlns:a16="http://schemas.microsoft.com/office/drawing/2014/main" id="{8146B6DA-700B-F388-DA8E-EAF68A1A48FF}"/>
              </a:ext>
            </a:extLst>
          </p:cNvPr>
          <p:cNvSpPr/>
          <p:nvPr/>
        </p:nvSpPr>
        <p:spPr>
          <a:xfrm>
            <a:off x="7078879" y="1853717"/>
            <a:ext cx="1176542"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pPr algn="ctr"/>
            <a:r>
              <a:rPr lang="en-US" sz="1200" b="1" dirty="0"/>
              <a:t>Microsoft Teams</a:t>
            </a:r>
            <a:endParaRPr lang="he-IL" sz="1200" dirty="0"/>
          </a:p>
        </p:txBody>
      </p:sp>
      <p:sp>
        <p:nvSpPr>
          <p:cNvPr id="22" name="אליפסה 21">
            <a:extLst>
              <a:ext uri="{FF2B5EF4-FFF2-40B4-BE49-F238E27FC236}">
                <a16:creationId xmlns:a16="http://schemas.microsoft.com/office/drawing/2014/main" id="{3ABB46C3-25EF-8E1D-09BE-2AA5F1FB63D0}"/>
              </a:ext>
            </a:extLst>
          </p:cNvPr>
          <p:cNvSpPr/>
          <p:nvPr/>
        </p:nvSpPr>
        <p:spPr>
          <a:xfrm>
            <a:off x="8444851" y="1274081"/>
            <a:ext cx="970381" cy="787615"/>
          </a:xfrm>
          <a:prstGeom prst="ellipse">
            <a:avLst/>
          </a:prstGeom>
        </p:spPr>
        <p:style>
          <a:lnRef idx="2">
            <a:schemeClr val="accent4"/>
          </a:lnRef>
          <a:fillRef idx="1">
            <a:schemeClr val="lt1"/>
          </a:fillRef>
          <a:effectRef idx="0">
            <a:schemeClr val="accent4"/>
          </a:effectRef>
          <a:fontRef idx="minor">
            <a:schemeClr val="dk1"/>
          </a:fontRef>
        </p:style>
        <p:txBody>
          <a:bodyPr rtlCol="1" anchor="ctr"/>
          <a:lstStyle/>
          <a:p>
            <a:r>
              <a:rPr lang="en-US" sz="1200" b="1" dirty="0"/>
              <a:t>GitHub</a:t>
            </a:r>
          </a:p>
        </p:txBody>
      </p:sp>
      <p:pic>
        <p:nvPicPr>
          <p:cNvPr id="11" name="תמונה 10">
            <a:extLst>
              <a:ext uri="{FF2B5EF4-FFF2-40B4-BE49-F238E27FC236}">
                <a16:creationId xmlns:a16="http://schemas.microsoft.com/office/drawing/2014/main" id="{F467290F-44B2-8531-069B-282CCD720A17}"/>
              </a:ext>
            </a:extLst>
          </p:cNvPr>
          <p:cNvPicPr>
            <a:picLocks noChangeAspect="1"/>
          </p:cNvPicPr>
          <p:nvPr/>
        </p:nvPicPr>
        <p:blipFill>
          <a:blip r:embed="rId16"/>
          <a:stretch>
            <a:fillRect/>
          </a:stretch>
        </p:blipFill>
        <p:spPr>
          <a:xfrm>
            <a:off x="3838495" y="3607327"/>
            <a:ext cx="2505675" cy="1818702"/>
          </a:xfrm>
          <a:prstGeom prst="rect">
            <a:avLst/>
          </a:prstGeom>
        </p:spPr>
      </p:pic>
      <p:sp>
        <p:nvSpPr>
          <p:cNvPr id="15" name="משולש ישר-זווית 14">
            <a:extLst>
              <a:ext uri="{FF2B5EF4-FFF2-40B4-BE49-F238E27FC236}">
                <a16:creationId xmlns:a16="http://schemas.microsoft.com/office/drawing/2014/main" id="{042A4405-A77F-EB06-5454-BCF69A0ADF41}"/>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en-US" b="1" dirty="0">
                <a:solidFill>
                  <a:srgbClr val="0070C0"/>
                </a:solidFill>
              </a:rPr>
              <a:t>26</a:t>
            </a:r>
            <a:endParaRPr lang="he-IL" b="1" dirty="0">
              <a:solidFill>
                <a:srgbClr val="0070C0"/>
              </a:solidFill>
            </a:endParaRPr>
          </a:p>
        </p:txBody>
      </p:sp>
    </p:spTree>
    <p:extLst>
      <p:ext uri="{BB962C8B-B14F-4D97-AF65-F5344CB8AC3E}">
        <p14:creationId xmlns:p14="http://schemas.microsoft.com/office/powerpoint/2010/main" val="33719607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3" grpId="0" animBg="1"/>
      <p:bldP spid="20" grpId="0"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Image 0" descr="preencoded.png">
            <a:extLst>
              <a:ext uri="{FF2B5EF4-FFF2-40B4-BE49-F238E27FC236}">
                <a16:creationId xmlns:a16="http://schemas.microsoft.com/office/drawing/2014/main" id="{2793568A-C35F-0D5E-F0E1-61FC1AC158AD}"/>
              </a:ext>
            </a:extLst>
          </p:cNvPr>
          <p:cNvPicPr>
            <a:picLocks noChangeAspect="1"/>
          </p:cNvPicPr>
          <p:nvPr/>
        </p:nvPicPr>
        <p:blipFill>
          <a:blip r:embed="rId4"/>
          <a:stretch>
            <a:fillRect/>
          </a:stretch>
        </p:blipFill>
        <p:spPr>
          <a:xfrm>
            <a:off x="8487510" y="1059272"/>
            <a:ext cx="3704490" cy="5260248"/>
          </a:xfrm>
          <a:prstGeom prst="rect">
            <a:avLst/>
          </a:prstGeom>
        </p:spPr>
      </p:pic>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5"/>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4077704" y="205838"/>
            <a:ext cx="175080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סיכום</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6"/>
          <a:srcRect l="18197" t="8638" r="12547" b="39141"/>
          <a:stretch/>
        </p:blipFill>
        <p:spPr>
          <a:xfrm>
            <a:off x="16596" y="43228"/>
            <a:ext cx="1746890" cy="1154725"/>
          </a:xfrm>
          <a:prstGeom prst="rect">
            <a:avLst/>
          </a:prstGeom>
        </p:spPr>
      </p:pic>
      <p:sp>
        <p:nvSpPr>
          <p:cNvPr id="3" name="תיבת טקסט 2">
            <a:extLst>
              <a:ext uri="{FF2B5EF4-FFF2-40B4-BE49-F238E27FC236}">
                <a16:creationId xmlns:a16="http://schemas.microsoft.com/office/drawing/2014/main" id="{BFDE84DD-8461-305E-F916-3744B54927E6}"/>
              </a:ext>
            </a:extLst>
          </p:cNvPr>
          <p:cNvSpPr txBox="1"/>
          <p:nvPr/>
        </p:nvSpPr>
        <p:spPr>
          <a:xfrm>
            <a:off x="0" y="1690062"/>
            <a:ext cx="8437687" cy="3477875"/>
          </a:xfrm>
          <a:prstGeom prst="rect">
            <a:avLst/>
          </a:prstGeom>
          <a:noFill/>
        </p:spPr>
        <p:txBody>
          <a:bodyPr wrap="square">
            <a:spAutoFit/>
          </a:bodyPr>
          <a:lstStyle/>
          <a:p>
            <a:pPr algn="ctr" rtl="1"/>
            <a:r>
              <a:rPr lang="he-IL" sz="2000" dirty="0">
                <a:solidFill>
                  <a:srgbClr val="002060"/>
                </a:solidFill>
                <a:latin typeface="David" panose="020E0502060401010101" pitchFamily="34" charset="-79"/>
                <a:cs typeface="David" panose="020E0502060401010101" pitchFamily="34" charset="-79"/>
              </a:rPr>
              <a:t>המאמר מתעמק בהשפעה של טכנולוגיות דיגיטליות על שיתוף ידע, תיאום, תקשורת, קבלת החלטות וביצועי עבודה בארגונים. הוא מדגיש את החשיבות של שיתוף ידע בהגברת מעורבות העובדים, קבלת החלטות אפקטיבית וחדשנות - מה שמוביל בסופו של דבר לביצועי עבודה טובים יותר וליתרונות תחרותיים עבור ארגונים. המחקר מדגיש כיצד טכנולוגיות דיגיטליות, כגון פלטפורמות מדיה חברתית, כלי תקשורת דיגיטליים, ביג דאטה ומשאבים מקוונים, משנות את האופן שבו ידע נוצר, מופץ ומשותף בהקשרים ארגוניים שונים. באמצעות מודל מחקר, המחקר שואף להבין טוב יותר כיצד טכנולוגיות דיגיטליות מקלות על שיתוף ידע ותהליכי קבלת החלטות ובסופו של דבר משפיעות על ביצועי העבודה. המחקר נערך באוסטרליה, עם נתונים שנאספו באמצעות שיטת סקר תכליתית ונותחו באמצעות טכניקות סטטיסטיות. הממצאים מראים כי מינוף טכנולוגיות דיגיטליות לשיתוף ידע יכול להשפיע באופן חיובי על קבלת החלטות וביצועי עבודה בארגונים.</a:t>
            </a:r>
          </a:p>
        </p:txBody>
      </p:sp>
      <p:sp>
        <p:nvSpPr>
          <p:cNvPr id="5" name="משולש ישר-זווית 4">
            <a:extLst>
              <a:ext uri="{FF2B5EF4-FFF2-40B4-BE49-F238E27FC236}">
                <a16:creationId xmlns:a16="http://schemas.microsoft.com/office/drawing/2014/main" id="{68B45853-06F1-3440-E760-FB5DC96B58D8}"/>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27</a:t>
            </a:r>
          </a:p>
        </p:txBody>
      </p:sp>
    </p:spTree>
    <p:extLst>
      <p:ext uri="{BB962C8B-B14F-4D97-AF65-F5344CB8AC3E}">
        <p14:creationId xmlns:p14="http://schemas.microsoft.com/office/powerpoint/2010/main" val="3487322328"/>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3"/>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4276044" y="313086"/>
            <a:ext cx="2710999"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נספח -1 </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4"/>
          <a:srcRect l="18197" t="8638" r="12547" b="39141"/>
          <a:stretch/>
        </p:blipFill>
        <p:spPr>
          <a:xfrm>
            <a:off x="16596" y="43228"/>
            <a:ext cx="1746890" cy="1154725"/>
          </a:xfrm>
          <a:prstGeom prst="rect">
            <a:avLst/>
          </a:prstGeom>
        </p:spPr>
      </p:pic>
      <p:sp>
        <p:nvSpPr>
          <p:cNvPr id="3" name="תיבת טקסט 2">
            <a:extLst>
              <a:ext uri="{FF2B5EF4-FFF2-40B4-BE49-F238E27FC236}">
                <a16:creationId xmlns:a16="http://schemas.microsoft.com/office/drawing/2014/main" id="{BB58CE50-9196-4E96-147C-7FA17C217BDC}"/>
              </a:ext>
            </a:extLst>
          </p:cNvPr>
          <p:cNvSpPr txBox="1"/>
          <p:nvPr/>
        </p:nvSpPr>
        <p:spPr>
          <a:xfrm>
            <a:off x="471574" y="1411278"/>
            <a:ext cx="10911533"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Chen, X., Wei, S., Davison, R.M. and Rice, R.E. (2019), “How do enterprise social media affordances affect</a:t>
            </a:r>
          </a:p>
          <a:p>
            <a:r>
              <a:rPr lang="en-US" dirty="0">
                <a:latin typeface="David" panose="020E0502060401010101" pitchFamily="34" charset="-79"/>
                <a:cs typeface="David" panose="020E0502060401010101" pitchFamily="34" charset="-79"/>
              </a:rPr>
              <a:t>social network ties and job performance?”, Information Technology &amp; People, Vol. 33 No. 1, pp. 361-388</a:t>
            </a:r>
            <a:endParaRPr lang="he-IL" dirty="0">
              <a:latin typeface="David" panose="020E0502060401010101" pitchFamily="34" charset="-79"/>
              <a:cs typeface="David" panose="020E0502060401010101" pitchFamily="34" charset="-79"/>
            </a:endParaRPr>
          </a:p>
        </p:txBody>
      </p:sp>
      <p:sp>
        <p:nvSpPr>
          <p:cNvPr id="6" name="תיבת טקסט 5">
            <a:extLst>
              <a:ext uri="{FF2B5EF4-FFF2-40B4-BE49-F238E27FC236}">
                <a16:creationId xmlns:a16="http://schemas.microsoft.com/office/drawing/2014/main" id="{2B8805FE-C484-9DC1-B0E2-EFFAE7346DB6}"/>
              </a:ext>
            </a:extLst>
          </p:cNvPr>
          <p:cNvSpPr txBox="1"/>
          <p:nvPr/>
        </p:nvSpPr>
        <p:spPr>
          <a:xfrm>
            <a:off x="486421" y="2232471"/>
            <a:ext cx="12860215" cy="646331"/>
          </a:xfrm>
          <a:prstGeom prst="rect">
            <a:avLst/>
          </a:prstGeom>
          <a:noFill/>
        </p:spPr>
        <p:txBody>
          <a:bodyPr wrap="square">
            <a:spAutoFit/>
          </a:bodyPr>
          <a:lstStyle/>
          <a:p>
            <a:r>
              <a:rPr lang="en-US" dirty="0" err="1">
                <a:latin typeface="David" panose="020E0502060401010101" pitchFamily="34" charset="-79"/>
                <a:cs typeface="David" panose="020E0502060401010101" pitchFamily="34" charset="-79"/>
              </a:rPr>
              <a:t>Pangil</a:t>
            </a:r>
            <a:r>
              <a:rPr lang="en-US" dirty="0">
                <a:latin typeface="David" panose="020E0502060401010101" pitchFamily="34" charset="-79"/>
                <a:cs typeface="David" panose="020E0502060401010101" pitchFamily="34" charset="-79"/>
              </a:rPr>
              <a:t>, F. and Chan, J.M. (2014), “The mediating effect of knowledge sharing on the relationship</a:t>
            </a:r>
          </a:p>
          <a:p>
            <a:r>
              <a:rPr lang="en-US" dirty="0">
                <a:latin typeface="David" panose="020E0502060401010101" pitchFamily="34" charset="-79"/>
                <a:cs typeface="David" panose="020E0502060401010101" pitchFamily="34" charset="-79"/>
              </a:rPr>
              <a:t>between trust and virtual team effectiveness”, Journal of Knowledge Management, Vol. 18 No. 1,pp. 92-106.</a:t>
            </a:r>
            <a:endParaRPr lang="he-IL" dirty="0">
              <a:latin typeface="David" panose="020E0502060401010101" pitchFamily="34" charset="-79"/>
              <a:cs typeface="David" panose="020E0502060401010101" pitchFamily="34" charset="-79"/>
            </a:endParaRPr>
          </a:p>
        </p:txBody>
      </p:sp>
      <p:sp>
        <p:nvSpPr>
          <p:cNvPr id="10" name="תיבת טקסט 9">
            <a:extLst>
              <a:ext uri="{FF2B5EF4-FFF2-40B4-BE49-F238E27FC236}">
                <a16:creationId xmlns:a16="http://schemas.microsoft.com/office/drawing/2014/main" id="{50B3F812-B292-8ADA-7508-A58B53AB8284}"/>
              </a:ext>
            </a:extLst>
          </p:cNvPr>
          <p:cNvSpPr txBox="1"/>
          <p:nvPr/>
        </p:nvSpPr>
        <p:spPr>
          <a:xfrm>
            <a:off x="533402" y="3147861"/>
            <a:ext cx="11582400"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Tseng, S.M. and Huang, J.S. (2011), “The correlation between Wikipedia and knowledge sharing on job</a:t>
            </a:r>
          </a:p>
          <a:p>
            <a:r>
              <a:rPr lang="en-US" dirty="0">
                <a:latin typeface="David" panose="020E0502060401010101" pitchFamily="34" charset="-79"/>
                <a:cs typeface="David" panose="020E0502060401010101" pitchFamily="34" charset="-79"/>
              </a:rPr>
              <a:t>performance”, Expert Systems with Applications, Vol. 38 No. 5, pp. 6118-6124.</a:t>
            </a:r>
            <a:endParaRPr lang="he-IL" dirty="0">
              <a:latin typeface="David" panose="020E0502060401010101" pitchFamily="34" charset="-79"/>
              <a:cs typeface="David" panose="020E0502060401010101" pitchFamily="34" charset="-79"/>
            </a:endParaRPr>
          </a:p>
        </p:txBody>
      </p:sp>
      <p:sp>
        <p:nvSpPr>
          <p:cNvPr id="13" name="תיבת טקסט 12">
            <a:extLst>
              <a:ext uri="{FF2B5EF4-FFF2-40B4-BE49-F238E27FC236}">
                <a16:creationId xmlns:a16="http://schemas.microsoft.com/office/drawing/2014/main" id="{F0698C33-036D-2D42-EBF3-34FD14408B80}"/>
              </a:ext>
            </a:extLst>
          </p:cNvPr>
          <p:cNvSpPr txBox="1"/>
          <p:nvPr/>
        </p:nvSpPr>
        <p:spPr>
          <a:xfrm>
            <a:off x="533402" y="4072088"/>
            <a:ext cx="11866879" cy="923330"/>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Cui, X., Huo, B., Lei, Y. and Zhou, Q. (2019), “The influence of team social media usage on individual</a:t>
            </a:r>
          </a:p>
          <a:p>
            <a:r>
              <a:rPr lang="en-US" dirty="0">
                <a:latin typeface="David" panose="020E0502060401010101" pitchFamily="34" charset="-79"/>
                <a:cs typeface="David" panose="020E0502060401010101" pitchFamily="34" charset="-79"/>
              </a:rPr>
              <a:t>knowledge sharing and job performance from a cross-level perspective”, International Journal of</a:t>
            </a:r>
          </a:p>
          <a:p>
            <a:r>
              <a:rPr lang="en-US" dirty="0">
                <a:latin typeface="David" panose="020E0502060401010101" pitchFamily="34" charset="-79"/>
                <a:cs typeface="David" panose="020E0502060401010101" pitchFamily="34" charset="-79"/>
              </a:rPr>
              <a:t>Operations &amp; Production Management, Vol. 40 No. 5, pp. 553-573</a:t>
            </a:r>
            <a:endParaRPr lang="he-IL" dirty="0">
              <a:latin typeface="David" panose="020E0502060401010101" pitchFamily="34" charset="-79"/>
              <a:cs typeface="David" panose="020E0502060401010101" pitchFamily="34" charset="-79"/>
            </a:endParaRPr>
          </a:p>
        </p:txBody>
      </p:sp>
      <p:sp>
        <p:nvSpPr>
          <p:cNvPr id="15" name="תיבת טקסט 14">
            <a:extLst>
              <a:ext uri="{FF2B5EF4-FFF2-40B4-BE49-F238E27FC236}">
                <a16:creationId xmlns:a16="http://schemas.microsoft.com/office/drawing/2014/main" id="{C127AA5E-5CBA-1443-3581-A49E954B43E2}"/>
              </a:ext>
            </a:extLst>
          </p:cNvPr>
          <p:cNvSpPr txBox="1"/>
          <p:nvPr/>
        </p:nvSpPr>
        <p:spPr>
          <a:xfrm>
            <a:off x="656598" y="5287652"/>
            <a:ext cx="11459204"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Duan, S., Wibowo, S. and Deng, H. (2020), “An integrated framework for understanding digital work in</a:t>
            </a:r>
          </a:p>
          <a:p>
            <a:r>
              <a:rPr lang="en-US" dirty="0">
                <a:latin typeface="David" panose="020E0502060401010101" pitchFamily="34" charset="-79"/>
                <a:cs typeface="David" panose="020E0502060401010101" pitchFamily="34" charset="-79"/>
              </a:rPr>
              <a:t>organizations”, ACIS 2020 Proceedings, Wellington</a:t>
            </a:r>
            <a:endParaRPr lang="he-IL" dirty="0">
              <a:latin typeface="David" panose="020E0502060401010101" pitchFamily="34" charset="-79"/>
              <a:cs typeface="David" panose="020E0502060401010101" pitchFamily="34" charset="-79"/>
            </a:endParaRPr>
          </a:p>
        </p:txBody>
      </p:sp>
      <p:sp>
        <p:nvSpPr>
          <p:cNvPr id="20" name="משולש ישר-זווית 19">
            <a:extLst>
              <a:ext uri="{FF2B5EF4-FFF2-40B4-BE49-F238E27FC236}">
                <a16:creationId xmlns:a16="http://schemas.microsoft.com/office/drawing/2014/main" id="{F57ACED9-4294-B5BD-374C-1955D0E4DE7B}"/>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28</a:t>
            </a:r>
          </a:p>
        </p:txBody>
      </p:sp>
    </p:spTree>
    <p:extLst>
      <p:ext uri="{BB962C8B-B14F-4D97-AF65-F5344CB8AC3E}">
        <p14:creationId xmlns:p14="http://schemas.microsoft.com/office/powerpoint/2010/main" val="4194193773"/>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3"/>
          <a:srcRect l="28966"/>
          <a:stretch/>
        </p:blipFill>
        <p:spPr>
          <a:xfrm>
            <a:off x="9499600" y="111968"/>
            <a:ext cx="2519679" cy="917731"/>
          </a:xfrm>
          <a:prstGeom prst="rect">
            <a:avLst/>
          </a:prstGeom>
        </p:spPr>
      </p:pic>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4"/>
          <a:srcRect l="18197" t="8638" r="12547" b="39141"/>
          <a:stretch/>
        </p:blipFill>
        <p:spPr>
          <a:xfrm>
            <a:off x="16596" y="43228"/>
            <a:ext cx="1746890" cy="1154725"/>
          </a:xfrm>
          <a:prstGeom prst="rect">
            <a:avLst/>
          </a:prstGeom>
        </p:spPr>
      </p:pic>
      <p:sp>
        <p:nvSpPr>
          <p:cNvPr id="5" name="תיבת טקסט 4">
            <a:extLst>
              <a:ext uri="{FF2B5EF4-FFF2-40B4-BE49-F238E27FC236}">
                <a16:creationId xmlns:a16="http://schemas.microsoft.com/office/drawing/2014/main" id="{9DE181EC-DD57-DC3B-4806-F9316AA1CBA6}"/>
              </a:ext>
            </a:extLst>
          </p:cNvPr>
          <p:cNvSpPr txBox="1"/>
          <p:nvPr/>
        </p:nvSpPr>
        <p:spPr>
          <a:xfrm>
            <a:off x="381000" y="1232413"/>
            <a:ext cx="10925908"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De, R., Pandey, N. and </a:t>
            </a:r>
            <a:r>
              <a:rPr lang="en-US" dirty="0" err="1">
                <a:latin typeface="David" panose="020E0502060401010101" pitchFamily="34" charset="-79"/>
                <a:cs typeface="David" panose="020E0502060401010101" pitchFamily="34" charset="-79"/>
              </a:rPr>
              <a:t>Palc</a:t>
            </a:r>
            <a:r>
              <a:rPr lang="en-US" dirty="0">
                <a:latin typeface="David" panose="020E0502060401010101" pitchFamily="34" charset="-79"/>
                <a:cs typeface="David" panose="020E0502060401010101" pitchFamily="34" charset="-79"/>
              </a:rPr>
              <a:t>, A. (2020), “Impact of digital surge during covid-19 pandemic: a viewpoint on</a:t>
            </a:r>
          </a:p>
          <a:p>
            <a:r>
              <a:rPr lang="en-US" dirty="0">
                <a:latin typeface="David" panose="020E0502060401010101" pitchFamily="34" charset="-79"/>
                <a:cs typeface="David" panose="020E0502060401010101" pitchFamily="34" charset="-79"/>
              </a:rPr>
              <a:t>research and practice”, International Journal of Information Management, Vol. 55, p. 102171.</a:t>
            </a:r>
            <a:endParaRPr lang="he-IL" dirty="0">
              <a:latin typeface="David" panose="020E0502060401010101" pitchFamily="34" charset="-79"/>
              <a:cs typeface="David" panose="020E0502060401010101" pitchFamily="34" charset="-79"/>
            </a:endParaRPr>
          </a:p>
        </p:txBody>
      </p:sp>
      <p:sp>
        <p:nvSpPr>
          <p:cNvPr id="11" name="תיבת טקסט 10">
            <a:extLst>
              <a:ext uri="{FF2B5EF4-FFF2-40B4-BE49-F238E27FC236}">
                <a16:creationId xmlns:a16="http://schemas.microsoft.com/office/drawing/2014/main" id="{F982566C-ECB9-97D2-F617-16478BACD1A8}"/>
              </a:ext>
            </a:extLst>
          </p:cNvPr>
          <p:cNvSpPr txBox="1"/>
          <p:nvPr/>
        </p:nvSpPr>
        <p:spPr>
          <a:xfrm>
            <a:off x="381000" y="2050984"/>
            <a:ext cx="11992708"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Ma, W.K.W. and Chan, A. (2014), “Knowledge sharing and social media: altruism, perceived online</a:t>
            </a:r>
          </a:p>
          <a:p>
            <a:r>
              <a:rPr lang="en-US" dirty="0">
                <a:latin typeface="David" panose="020E0502060401010101" pitchFamily="34" charset="-79"/>
                <a:cs typeface="David" panose="020E0502060401010101" pitchFamily="34" charset="-79"/>
              </a:rPr>
              <a:t>attachment motivation and perceived online relationship commitment”, Computers in Human </a:t>
            </a:r>
            <a:r>
              <a:rPr lang="en-US" dirty="0" err="1">
                <a:latin typeface="David" panose="020E0502060401010101" pitchFamily="34" charset="-79"/>
                <a:cs typeface="David" panose="020E0502060401010101" pitchFamily="34" charset="-79"/>
              </a:rPr>
              <a:t>Behavior,Vol</a:t>
            </a:r>
            <a:r>
              <a:rPr lang="en-US" dirty="0">
                <a:latin typeface="David" panose="020E0502060401010101" pitchFamily="34" charset="-79"/>
                <a:cs typeface="David" panose="020E0502060401010101" pitchFamily="34" charset="-79"/>
              </a:rPr>
              <a:t>. 39, pp. 51-58.</a:t>
            </a:r>
            <a:endParaRPr lang="he-IL" dirty="0">
              <a:latin typeface="David" panose="020E0502060401010101" pitchFamily="34" charset="-79"/>
              <a:cs typeface="David" panose="020E0502060401010101" pitchFamily="34" charset="-79"/>
            </a:endParaRPr>
          </a:p>
        </p:txBody>
      </p:sp>
      <p:sp>
        <p:nvSpPr>
          <p:cNvPr id="20" name="תיבת טקסט 19">
            <a:extLst>
              <a:ext uri="{FF2B5EF4-FFF2-40B4-BE49-F238E27FC236}">
                <a16:creationId xmlns:a16="http://schemas.microsoft.com/office/drawing/2014/main" id="{CBDD02D3-9480-4162-5C36-0DE1DE03A25B}"/>
              </a:ext>
            </a:extLst>
          </p:cNvPr>
          <p:cNvSpPr txBox="1"/>
          <p:nvPr/>
        </p:nvSpPr>
        <p:spPr>
          <a:xfrm>
            <a:off x="381000" y="2917156"/>
            <a:ext cx="11758246" cy="646331"/>
          </a:xfrm>
          <a:prstGeom prst="rect">
            <a:avLst/>
          </a:prstGeom>
          <a:noFill/>
        </p:spPr>
        <p:txBody>
          <a:bodyPr wrap="square">
            <a:spAutoFit/>
          </a:bodyPr>
          <a:lstStyle/>
          <a:p>
            <a:r>
              <a:rPr lang="en-US" dirty="0" err="1">
                <a:latin typeface="David" panose="020E0502060401010101" pitchFamily="34" charset="-79"/>
                <a:cs typeface="David" panose="020E0502060401010101" pitchFamily="34" charset="-79"/>
              </a:rPr>
              <a:t>Stachova</a:t>
            </a:r>
            <a:r>
              <a:rPr lang="en-US" dirty="0">
                <a:latin typeface="David" panose="020E0502060401010101" pitchFamily="34" charset="-79"/>
                <a:cs typeface="David" panose="020E0502060401010101" pitchFamily="34" charset="-79"/>
              </a:rPr>
              <a:t>, K., </a:t>
            </a:r>
            <a:r>
              <a:rPr lang="en-US" dirty="0" err="1">
                <a:latin typeface="David" panose="020E0502060401010101" pitchFamily="34" charset="-79"/>
                <a:cs typeface="David" panose="020E0502060401010101" pitchFamily="34" charset="-79"/>
              </a:rPr>
              <a:t>Stacho</a:t>
            </a:r>
            <a:r>
              <a:rPr lang="en-US" dirty="0">
                <a:latin typeface="David" panose="020E0502060401010101" pitchFamily="34" charset="-79"/>
                <a:cs typeface="David" panose="020E0502060401010101" pitchFamily="34" charset="-79"/>
              </a:rPr>
              <a:t>, Z., Cag  </a:t>
            </a:r>
            <a:r>
              <a:rPr lang="en-US" dirty="0" err="1">
                <a:latin typeface="David" panose="020E0502060401010101" pitchFamily="34" charset="-79"/>
                <a:cs typeface="David" panose="020E0502060401010101" pitchFamily="34" charset="-79"/>
              </a:rPr>
              <a:t>ano</a:t>
            </a:r>
            <a:r>
              <a:rPr lang="en-US" dirty="0">
                <a:latin typeface="David" panose="020E0502060401010101" pitchFamily="34" charset="-79"/>
                <a:cs typeface="David" panose="020E0502060401010101" pitchFamily="34" charset="-79"/>
              </a:rPr>
              <a:t>  ˜ova, D. and Stare  </a:t>
            </a:r>
            <a:r>
              <a:rPr lang="en-US" dirty="0" err="1">
                <a:latin typeface="David" panose="020E0502060401010101" pitchFamily="34" charset="-79"/>
                <a:cs typeface="David" panose="020E0502060401010101" pitchFamily="34" charset="-79"/>
              </a:rPr>
              <a:t>cek</a:t>
            </a:r>
            <a:r>
              <a:rPr lang="en-US" dirty="0">
                <a:latin typeface="David" panose="020E0502060401010101" pitchFamily="34" charset="-79"/>
                <a:cs typeface="David" panose="020E0502060401010101" pitchFamily="34" charset="-79"/>
              </a:rPr>
              <a:t>, A. (2020), “Use of digital technologies for </a:t>
            </a:r>
          </a:p>
          <a:p>
            <a:r>
              <a:rPr lang="en-US" dirty="0">
                <a:latin typeface="David" panose="020E0502060401010101" pitchFamily="34" charset="-79"/>
                <a:cs typeface="David" panose="020E0502060401010101" pitchFamily="34" charset="-79"/>
              </a:rPr>
              <a:t>intensifying knowledge sharing”, Applied Sciences, Vol. 10 No. 12, p. 4281</a:t>
            </a:r>
            <a:r>
              <a:rPr lang="en-US" dirty="0"/>
              <a:t>.</a:t>
            </a:r>
            <a:endParaRPr lang="he-IL" dirty="0"/>
          </a:p>
        </p:txBody>
      </p:sp>
      <p:sp>
        <p:nvSpPr>
          <p:cNvPr id="22" name="תיבת טקסט 21">
            <a:extLst>
              <a:ext uri="{FF2B5EF4-FFF2-40B4-BE49-F238E27FC236}">
                <a16:creationId xmlns:a16="http://schemas.microsoft.com/office/drawing/2014/main" id="{6D24DE1C-05C7-9F7C-3712-C56A4B73B877}"/>
              </a:ext>
            </a:extLst>
          </p:cNvPr>
          <p:cNvSpPr txBox="1"/>
          <p:nvPr/>
        </p:nvSpPr>
        <p:spPr>
          <a:xfrm>
            <a:off x="448129" y="3862087"/>
            <a:ext cx="11090030"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Lin, C.P., Huang, H.T. and Huang, T.Y. (2020), “The effects of responsible leadership and knowledge</a:t>
            </a:r>
          </a:p>
          <a:p>
            <a:r>
              <a:rPr lang="en-US" dirty="0">
                <a:latin typeface="David" panose="020E0502060401010101" pitchFamily="34" charset="-79"/>
                <a:cs typeface="David" panose="020E0502060401010101" pitchFamily="34" charset="-79"/>
              </a:rPr>
              <a:t>sharing on job performance among knowledge workers”, Personnel Review, Vol. 49 No. 9, pp. 1879-1896.</a:t>
            </a:r>
            <a:endParaRPr lang="he-IL" dirty="0">
              <a:latin typeface="David" panose="020E0502060401010101" pitchFamily="34" charset="-79"/>
              <a:cs typeface="David" panose="020E0502060401010101" pitchFamily="34" charset="-79"/>
            </a:endParaRPr>
          </a:p>
        </p:txBody>
      </p:sp>
      <p:sp>
        <p:nvSpPr>
          <p:cNvPr id="24" name="תיבת טקסט 23">
            <a:extLst>
              <a:ext uri="{FF2B5EF4-FFF2-40B4-BE49-F238E27FC236}">
                <a16:creationId xmlns:a16="http://schemas.microsoft.com/office/drawing/2014/main" id="{A85DB9B2-C822-0D45-018D-3C6EF23E8B1E}"/>
              </a:ext>
            </a:extLst>
          </p:cNvPr>
          <p:cNvSpPr txBox="1"/>
          <p:nvPr/>
        </p:nvSpPr>
        <p:spPr>
          <a:xfrm>
            <a:off x="448129" y="4728259"/>
            <a:ext cx="11992708"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Lee, H., Park, J.G. and Lee, J. (2021), “Knowledge sharing in ISD projects: role of task</a:t>
            </a:r>
          </a:p>
          <a:p>
            <a:r>
              <a:rPr lang="en-US" dirty="0">
                <a:latin typeface="David" panose="020E0502060401010101" pitchFamily="34" charset="-79"/>
                <a:cs typeface="David" panose="020E0502060401010101" pitchFamily="34" charset="-79"/>
              </a:rPr>
              <a:t>interdependence and social capital”, International Journal of Managing Projects in Business, Vol. 14 No. 3, pp. 580-599</a:t>
            </a:r>
            <a:r>
              <a:rPr lang="en-US" dirty="0"/>
              <a:t>.</a:t>
            </a:r>
            <a:endParaRPr lang="he-IL" dirty="0"/>
          </a:p>
        </p:txBody>
      </p:sp>
      <p:sp>
        <p:nvSpPr>
          <p:cNvPr id="27" name="תיבת טקסט 26">
            <a:extLst>
              <a:ext uri="{FF2B5EF4-FFF2-40B4-BE49-F238E27FC236}">
                <a16:creationId xmlns:a16="http://schemas.microsoft.com/office/drawing/2014/main" id="{6D88AE4E-503B-3737-0A51-9873555A22E6}"/>
              </a:ext>
            </a:extLst>
          </p:cNvPr>
          <p:cNvSpPr txBox="1"/>
          <p:nvPr/>
        </p:nvSpPr>
        <p:spPr>
          <a:xfrm>
            <a:off x="637302" y="5404163"/>
            <a:ext cx="10917396"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Hu, L. and Randel, A. (2014), “Knowledge sharing in teams: social capital, extrinsic incentives and team</a:t>
            </a:r>
          </a:p>
          <a:p>
            <a:r>
              <a:rPr lang="en-US" dirty="0">
                <a:latin typeface="David" panose="020E0502060401010101" pitchFamily="34" charset="-79"/>
                <a:cs typeface="David" panose="020E0502060401010101" pitchFamily="34" charset="-79"/>
              </a:rPr>
              <a:t>innovation”, Group &amp; Organization Management, Vol. 39 No. 2, pp. 213-243</a:t>
            </a:r>
            <a:endParaRPr lang="he-IL" dirty="0">
              <a:latin typeface="David" panose="020E0502060401010101" pitchFamily="34" charset="-79"/>
              <a:cs typeface="David" panose="020E0502060401010101" pitchFamily="34" charset="-79"/>
            </a:endParaRPr>
          </a:p>
        </p:txBody>
      </p:sp>
      <p:sp>
        <p:nvSpPr>
          <p:cNvPr id="28" name="משולש ישר-זווית 27">
            <a:extLst>
              <a:ext uri="{FF2B5EF4-FFF2-40B4-BE49-F238E27FC236}">
                <a16:creationId xmlns:a16="http://schemas.microsoft.com/office/drawing/2014/main" id="{7CBA8A44-90C3-6CB1-1A14-C5016B95D4EE}"/>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29</a:t>
            </a:r>
          </a:p>
        </p:txBody>
      </p:sp>
      <p:sp>
        <p:nvSpPr>
          <p:cNvPr id="2" name="מלבן 1">
            <a:extLst>
              <a:ext uri="{FF2B5EF4-FFF2-40B4-BE49-F238E27FC236}">
                <a16:creationId xmlns:a16="http://schemas.microsoft.com/office/drawing/2014/main" id="{20238752-D9F0-E25C-DA5D-63C5DF3895F6}"/>
              </a:ext>
            </a:extLst>
          </p:cNvPr>
          <p:cNvSpPr/>
          <p:nvPr/>
        </p:nvSpPr>
        <p:spPr>
          <a:xfrm>
            <a:off x="4276045" y="313086"/>
            <a:ext cx="271100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נספח - 2</a:t>
            </a:r>
          </a:p>
        </p:txBody>
      </p:sp>
    </p:spTree>
    <p:extLst>
      <p:ext uri="{BB962C8B-B14F-4D97-AF65-F5344CB8AC3E}">
        <p14:creationId xmlns:p14="http://schemas.microsoft.com/office/powerpoint/2010/main" val="393097194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מלבן: פינות מעוגלות 5">
            <a:extLst>
              <a:ext uri="{FF2B5EF4-FFF2-40B4-BE49-F238E27FC236}">
                <a16:creationId xmlns:a16="http://schemas.microsoft.com/office/drawing/2014/main" id="{AE7E5F7E-9076-CC8B-7DF9-BBE3231652A9}"/>
              </a:ext>
            </a:extLst>
          </p:cNvPr>
          <p:cNvSpPr/>
          <p:nvPr/>
        </p:nvSpPr>
        <p:spPr>
          <a:xfrm>
            <a:off x="234460" y="3956985"/>
            <a:ext cx="4536832" cy="1760167"/>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lvl="0" algn="r">
              <a:lnSpc>
                <a:spcPct val="100000"/>
              </a:lnSpc>
            </a:pPr>
            <a:r>
              <a:rPr lang="he-IL" sz="1600" dirty="0">
                <a:solidFill>
                  <a:srgbClr val="002060"/>
                </a:solidFill>
                <a:latin typeface="David" panose="020E0502060401010101" pitchFamily="34" charset="-79"/>
                <a:cs typeface="David" panose="020E0502060401010101" pitchFamily="34" charset="-79"/>
              </a:rPr>
              <a:t>המאמר חוקר את השימוש בטכנולוגיות דיגיטליות כדי לשפר את שיתוף הידע, קבלת ההחלטות, ובסופו של דבר ביצועי העבודה בארגונים באמצעות תיאום ותקשורת. המחקר מתבסס על סקירה מקיפה של הספרות ומודל תיאורטי הנבדק באמצעות ניתוח נתונים שנאספו באוסטרליה.</a:t>
            </a:r>
            <a:endParaRPr lang="en-US" sz="1600" dirty="0">
              <a:solidFill>
                <a:srgbClr val="002060"/>
              </a:solidFill>
              <a:latin typeface="David" panose="020E0502060401010101" pitchFamily="34" charset="-79"/>
              <a:cs typeface="David" panose="020E0502060401010101" pitchFamily="34" charset="-79"/>
            </a:endParaRPr>
          </a:p>
        </p:txBody>
      </p:sp>
      <p:sp>
        <p:nvSpPr>
          <p:cNvPr id="5" name="מלבן: פינות מעוגלות 4">
            <a:extLst>
              <a:ext uri="{FF2B5EF4-FFF2-40B4-BE49-F238E27FC236}">
                <a16:creationId xmlns:a16="http://schemas.microsoft.com/office/drawing/2014/main" id="{9E9110F9-0248-050E-3C9D-B8F39045C211}"/>
              </a:ext>
            </a:extLst>
          </p:cNvPr>
          <p:cNvSpPr/>
          <p:nvPr/>
        </p:nvSpPr>
        <p:spPr>
          <a:xfrm>
            <a:off x="234460" y="1562715"/>
            <a:ext cx="4536832" cy="1742710"/>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lvl="0" algn="r" rtl="1">
              <a:lnSpc>
                <a:spcPct val="100000"/>
              </a:lnSpc>
            </a:pPr>
            <a:endParaRPr lang="he-IL" sz="1800" dirty="0">
              <a:solidFill>
                <a:srgbClr val="002060"/>
              </a:solidFill>
              <a:latin typeface="David" panose="020E0502060401010101" pitchFamily="34" charset="-79"/>
              <a:cs typeface="David" panose="020E0502060401010101" pitchFamily="34" charset="-79"/>
            </a:endParaRPr>
          </a:p>
          <a:p>
            <a:pPr lvl="0" algn="r" rtl="1">
              <a:lnSpc>
                <a:spcPct val="100000"/>
              </a:lnSpc>
            </a:pPr>
            <a:endParaRPr lang="he-IL" dirty="0">
              <a:solidFill>
                <a:srgbClr val="002060"/>
              </a:solidFill>
              <a:latin typeface="David" panose="020E0502060401010101" pitchFamily="34" charset="-79"/>
              <a:cs typeface="David" panose="020E0502060401010101" pitchFamily="34" charset="-79"/>
            </a:endParaRPr>
          </a:p>
          <a:p>
            <a:pPr lvl="0" algn="r" rtl="1">
              <a:lnSpc>
                <a:spcPct val="100000"/>
              </a:lnSpc>
            </a:pPr>
            <a:r>
              <a:rPr lang="he-IL" sz="1600" dirty="0">
                <a:solidFill>
                  <a:srgbClr val="002060"/>
                </a:solidFill>
                <a:latin typeface="David" panose="020E0502060401010101" pitchFamily="34" charset="-79"/>
                <a:cs typeface="David" panose="020E0502060401010101" pitchFamily="34" charset="-79"/>
              </a:rPr>
              <a:t>התפתחות מהירה של טכנולוגיות דיגיטליות מספקת לאנשים אמצעים חדשים לשיתוף ידע בארגונים. טכנולוגיות אלו כוללות מדיה חברתית כמו </a:t>
            </a:r>
            <a:r>
              <a:rPr lang="he-IL" sz="1600" dirty="0" err="1">
                <a:solidFill>
                  <a:srgbClr val="002060"/>
                </a:solidFill>
                <a:latin typeface="David" panose="020E0502060401010101" pitchFamily="34" charset="-79"/>
                <a:cs typeface="David" panose="020E0502060401010101" pitchFamily="34" charset="-79"/>
              </a:rPr>
              <a:t>פייסבוק</a:t>
            </a:r>
            <a:r>
              <a:rPr lang="he-IL" sz="1600" dirty="0">
                <a:solidFill>
                  <a:srgbClr val="002060"/>
                </a:solidFill>
                <a:latin typeface="David" panose="020E0502060401010101" pitchFamily="34" charset="-79"/>
                <a:cs typeface="David" panose="020E0502060401010101" pitchFamily="34" charset="-79"/>
              </a:rPr>
              <a:t>, </a:t>
            </a:r>
            <a:r>
              <a:rPr lang="he-IL" sz="1600" dirty="0" err="1">
                <a:solidFill>
                  <a:srgbClr val="002060"/>
                </a:solidFill>
                <a:latin typeface="David" panose="020E0502060401010101" pitchFamily="34" charset="-79"/>
                <a:cs typeface="David" panose="020E0502060401010101" pitchFamily="34" charset="-79"/>
              </a:rPr>
              <a:t>לינקדאין</a:t>
            </a:r>
            <a:r>
              <a:rPr lang="he-IL" sz="1600" dirty="0">
                <a:solidFill>
                  <a:srgbClr val="002060"/>
                </a:solidFill>
                <a:latin typeface="David" panose="020E0502060401010101" pitchFamily="34" charset="-79"/>
                <a:cs typeface="David" panose="020E0502060401010101" pitchFamily="34" charset="-79"/>
              </a:rPr>
              <a:t> </a:t>
            </a:r>
            <a:r>
              <a:rPr lang="he-IL" sz="1600" dirty="0" err="1">
                <a:solidFill>
                  <a:srgbClr val="002060"/>
                </a:solidFill>
                <a:latin typeface="David" panose="020E0502060401010101" pitchFamily="34" charset="-79"/>
                <a:cs typeface="David" panose="020E0502060401010101" pitchFamily="34" charset="-79"/>
              </a:rPr>
              <a:t>ואינסטגרם</a:t>
            </a:r>
            <a:r>
              <a:rPr lang="he-IL" sz="1600" dirty="0">
                <a:solidFill>
                  <a:srgbClr val="002060"/>
                </a:solidFill>
                <a:latin typeface="David" panose="020E0502060401010101" pitchFamily="34" charset="-79"/>
                <a:cs typeface="David" panose="020E0502060401010101" pitchFamily="34" charset="-79"/>
              </a:rPr>
              <a:t>, וכן פלטפורמות דיגיטליות כמו</a:t>
            </a:r>
            <a:r>
              <a:rPr lang="en-US" sz="1600" dirty="0">
                <a:solidFill>
                  <a:srgbClr val="002060"/>
                </a:solidFill>
                <a:latin typeface="David" panose="020E0502060401010101" pitchFamily="34" charset="-79"/>
                <a:cs typeface="David" panose="020E0502060401010101" pitchFamily="34" charset="-79"/>
              </a:rPr>
              <a:t>      Zoom , Microsoft Teams</a:t>
            </a:r>
            <a:r>
              <a:rPr lang="he-IL" sz="1600" dirty="0">
                <a:solidFill>
                  <a:srgbClr val="002060"/>
                </a:solidFill>
                <a:latin typeface="David" panose="020E0502060401010101" pitchFamily="34" charset="-79"/>
                <a:cs typeface="David" panose="020E0502060401010101" pitchFamily="34" charset="-79"/>
              </a:rPr>
              <a:t>ו-</a:t>
            </a:r>
            <a:r>
              <a:rPr lang="en-US" sz="1600" dirty="0">
                <a:solidFill>
                  <a:srgbClr val="002060"/>
                </a:solidFill>
                <a:latin typeface="David" panose="020E0502060401010101" pitchFamily="34" charset="-79"/>
                <a:cs typeface="David" panose="020E0502060401010101" pitchFamily="34" charset="-79"/>
              </a:rPr>
              <a:t>Skype </a:t>
            </a:r>
            <a:r>
              <a:rPr lang="he-IL" sz="1600" dirty="0">
                <a:solidFill>
                  <a:srgbClr val="002060"/>
                </a:solidFill>
                <a:latin typeface="David" panose="020E0502060401010101" pitchFamily="34" charset="-79"/>
                <a:cs typeface="David" panose="020E0502060401010101" pitchFamily="34" charset="-79"/>
              </a:rPr>
              <a:t> . מגפת הקורונה</a:t>
            </a:r>
            <a:r>
              <a:rPr lang="en-US" sz="1600" dirty="0">
                <a:solidFill>
                  <a:srgbClr val="002060"/>
                </a:solidFill>
                <a:latin typeface="David" panose="020E0502060401010101" pitchFamily="34" charset="-79"/>
                <a:cs typeface="David" panose="020E0502060401010101" pitchFamily="34" charset="-79"/>
              </a:rPr>
              <a:t> </a:t>
            </a:r>
            <a:r>
              <a:rPr lang="he-IL" sz="1600" dirty="0">
                <a:solidFill>
                  <a:srgbClr val="002060"/>
                </a:solidFill>
                <a:latin typeface="David" panose="020E0502060401010101" pitchFamily="34" charset="-79"/>
                <a:cs typeface="David" panose="020E0502060401010101" pitchFamily="34" charset="-79"/>
              </a:rPr>
              <a:t> האיצה את השימוש בטכנולוגיות אלו בסביבות עבודה מבוזרות.</a:t>
            </a:r>
          </a:p>
          <a:p>
            <a:pPr lvl="0" algn="r" rtl="1">
              <a:lnSpc>
                <a:spcPct val="100000"/>
              </a:lnSpc>
            </a:pPr>
            <a:r>
              <a:rPr lang="he-IL" sz="1600" dirty="0">
                <a:solidFill>
                  <a:schemeClr val="accent2">
                    <a:lumMod val="50000"/>
                  </a:schemeClr>
                </a:solidFill>
                <a:latin typeface="David" panose="020E0502060401010101" pitchFamily="34" charset="-79"/>
                <a:cs typeface="David" panose="020E0502060401010101" pitchFamily="34" charset="-79"/>
              </a:rPr>
              <a:t>  </a:t>
            </a:r>
            <a:r>
              <a:rPr lang="en-US" sz="1600" dirty="0">
                <a:solidFill>
                  <a:schemeClr val="accent2">
                    <a:lumMod val="50000"/>
                  </a:schemeClr>
                </a:solidFill>
                <a:latin typeface="David" panose="020E0502060401010101" pitchFamily="34" charset="-79"/>
                <a:cs typeface="David" panose="020E0502060401010101" pitchFamily="34" charset="-79"/>
              </a:rPr>
              <a:t> </a:t>
            </a:r>
          </a:p>
          <a:p>
            <a:pPr lvl="0" algn="r" rtl="1">
              <a:lnSpc>
                <a:spcPct val="100000"/>
              </a:lnSpc>
            </a:pPr>
            <a:endParaRPr lang="en-US" sz="1600" dirty="0">
              <a:solidFill>
                <a:schemeClr val="accent2">
                  <a:lumMod val="50000"/>
                </a:schemeClr>
              </a:solidFill>
              <a:latin typeface="David" panose="020E0502060401010101" pitchFamily="34" charset="-79"/>
              <a:cs typeface="David" panose="020E0502060401010101" pitchFamily="34" charset="-79"/>
            </a:endParaRPr>
          </a:p>
        </p:txBody>
      </p:sp>
      <p:sp>
        <p:nvSpPr>
          <p:cNvPr id="3" name="מלבן: פינות מעוגלות 2">
            <a:extLst>
              <a:ext uri="{FF2B5EF4-FFF2-40B4-BE49-F238E27FC236}">
                <a16:creationId xmlns:a16="http://schemas.microsoft.com/office/drawing/2014/main" id="{EEAEA8B6-3390-ABC7-5CAD-AFE9B366BBD6}"/>
              </a:ext>
            </a:extLst>
          </p:cNvPr>
          <p:cNvSpPr/>
          <p:nvPr/>
        </p:nvSpPr>
        <p:spPr>
          <a:xfrm>
            <a:off x="6404267" y="3960412"/>
            <a:ext cx="4536831" cy="1770185"/>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lvl="0" algn="r">
              <a:lnSpc>
                <a:spcPct val="100000"/>
              </a:lnSpc>
            </a:pPr>
            <a:r>
              <a:rPr lang="he-IL" sz="1600" dirty="0">
                <a:solidFill>
                  <a:srgbClr val="002060"/>
                </a:solidFill>
                <a:latin typeface="David" panose="020E0502060401010101" pitchFamily="34" charset="-79"/>
                <a:cs typeface="David" panose="020E0502060401010101" pitchFamily="34" charset="-79"/>
              </a:rPr>
              <a:t>שימוש בטכנולוגיות דיגיטליות מבטיח תיאום ותקשורת משופרים ובכך תורם לביצועי עבודה  טובים יותר ותחרותיות גבוהה יותר לארגונים. עם זאת, התנהגות האנשים והאינטראקציות המורכבות ביניהם משפיעות על תוצאות השימוש בטכנולוגיות לשיתוף ידע.</a:t>
            </a:r>
            <a:endParaRPr lang="en-US" sz="1600" dirty="0">
              <a:solidFill>
                <a:srgbClr val="002060"/>
              </a:solidFill>
              <a:latin typeface="David" panose="020E0502060401010101" pitchFamily="34" charset="-79"/>
              <a:cs typeface="David" panose="020E0502060401010101" pitchFamily="34" charset="-79"/>
            </a:endParaRPr>
          </a:p>
        </p:txBody>
      </p:sp>
      <p:sp>
        <p:nvSpPr>
          <p:cNvPr id="2" name="מלבן: פינות מעוגלות 1">
            <a:extLst>
              <a:ext uri="{FF2B5EF4-FFF2-40B4-BE49-F238E27FC236}">
                <a16:creationId xmlns:a16="http://schemas.microsoft.com/office/drawing/2014/main" id="{C7F5F031-3671-1B58-82AB-62567F880A0F}"/>
              </a:ext>
            </a:extLst>
          </p:cNvPr>
          <p:cNvSpPr/>
          <p:nvPr/>
        </p:nvSpPr>
        <p:spPr>
          <a:xfrm>
            <a:off x="6404268" y="1562715"/>
            <a:ext cx="4536831" cy="1742710"/>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lvl="0" algn="r">
              <a:lnSpc>
                <a:spcPct val="100000"/>
              </a:lnSpc>
            </a:pPr>
            <a:r>
              <a:rPr lang="he-IL" sz="1600" dirty="0">
                <a:solidFill>
                  <a:srgbClr val="002060"/>
                </a:solidFill>
                <a:latin typeface="David" panose="020E0502060401010101" pitchFamily="34" charset="-79"/>
                <a:cs typeface="David" panose="020E0502060401010101" pitchFamily="34" charset="-79"/>
              </a:rPr>
              <a:t>שיתוף ידע הוא תהליך חילופי מידע בין אנשים לצורך ביצוע משימות בארגונים. תהליך זה מגביר מעורבות עובדים, משפר קבלת החלטות, מצמצם אובדן ידע ומעודד חדשנות, מה שמוביל לשיפור ביצועים וליתרון תחרותי לארגונים.</a:t>
            </a:r>
            <a:endParaRPr lang="en-US" sz="1600" dirty="0">
              <a:solidFill>
                <a:srgbClr val="002060"/>
              </a:solidFill>
            </a:endParaRPr>
          </a:p>
        </p:txBody>
      </p:sp>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4983430" y="158925"/>
            <a:ext cx="1612942"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מבוא</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3</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
        <p:nvSpPr>
          <p:cNvPr id="10" name="תיבת טקסט 9">
            <a:extLst>
              <a:ext uri="{FF2B5EF4-FFF2-40B4-BE49-F238E27FC236}">
                <a16:creationId xmlns:a16="http://schemas.microsoft.com/office/drawing/2014/main" id="{6310531B-36B4-10DC-5DFD-8A2D9D095299}"/>
              </a:ext>
            </a:extLst>
          </p:cNvPr>
          <p:cNvSpPr txBox="1"/>
          <p:nvPr/>
        </p:nvSpPr>
        <p:spPr>
          <a:xfrm>
            <a:off x="7250591" y="3079151"/>
            <a:ext cx="2807811" cy="215444"/>
          </a:xfrm>
          <a:prstGeom prst="rect">
            <a:avLst/>
          </a:prstGeom>
          <a:noFill/>
        </p:spPr>
        <p:txBody>
          <a:bodyPr wrap="square">
            <a:spAutoFit/>
          </a:bodyPr>
          <a:lstStyle/>
          <a:p>
            <a:r>
              <a:rPr lang="da-DK" sz="800" dirty="0">
                <a:latin typeface="David" panose="020E0502060401010101" pitchFamily="34" charset="-79"/>
                <a:cs typeface="David" panose="020E0502060401010101" pitchFamily="34" charset="-79"/>
              </a:rPr>
              <a:t>(An et al., 2014; Swanson et al.,2020; Stachova et al., 2020)</a:t>
            </a:r>
            <a:endParaRPr lang="he-IL" sz="800" dirty="0">
              <a:latin typeface="David" panose="020E0502060401010101" pitchFamily="34" charset="-79"/>
              <a:cs typeface="David" panose="020E0502060401010101" pitchFamily="34" charset="-79"/>
            </a:endParaRPr>
          </a:p>
        </p:txBody>
      </p:sp>
      <p:sp>
        <p:nvSpPr>
          <p:cNvPr id="13" name="תיבת טקסט 12">
            <a:extLst>
              <a:ext uri="{FF2B5EF4-FFF2-40B4-BE49-F238E27FC236}">
                <a16:creationId xmlns:a16="http://schemas.microsoft.com/office/drawing/2014/main" id="{2B26C18C-2B4C-8DAE-C437-E690F17090E7}"/>
              </a:ext>
            </a:extLst>
          </p:cNvPr>
          <p:cNvSpPr txBox="1"/>
          <p:nvPr/>
        </p:nvSpPr>
        <p:spPr>
          <a:xfrm>
            <a:off x="234460" y="3116189"/>
            <a:ext cx="4331749" cy="553998"/>
          </a:xfrm>
          <a:prstGeom prst="rect">
            <a:avLst/>
          </a:prstGeom>
          <a:noFill/>
        </p:spPr>
        <p:txBody>
          <a:bodyPr wrap="square">
            <a:spAutoFit/>
          </a:bodyPr>
          <a:lstStyle/>
          <a:p>
            <a:r>
              <a:rPr lang="da-DK" sz="700" dirty="0">
                <a:latin typeface="David" panose="020E0502060401010101" pitchFamily="34" charset="-79"/>
                <a:cs typeface="David" panose="020E0502060401010101" pitchFamily="34" charset="-79"/>
              </a:rPr>
              <a:t>(Tseng and</a:t>
            </a:r>
            <a:r>
              <a:rPr lang="he-IL" sz="700" dirty="0">
                <a:latin typeface="David" panose="020E0502060401010101" pitchFamily="34" charset="-79"/>
                <a:cs typeface="David" panose="020E0502060401010101" pitchFamily="34" charset="-79"/>
              </a:rPr>
              <a:t> </a:t>
            </a:r>
            <a:r>
              <a:rPr lang="da-DK" sz="700" dirty="0">
                <a:latin typeface="David" panose="020E0502060401010101" pitchFamily="34" charset="-79"/>
                <a:cs typeface="David" panose="020E0502060401010101" pitchFamily="34" charset="-79"/>
              </a:rPr>
              <a:t>Huang, 2011; Ahmed et al., 2019)</a:t>
            </a:r>
            <a:r>
              <a:rPr lang="en-US" sz="700" dirty="0">
                <a:latin typeface="David" panose="020E0502060401010101" pitchFamily="34" charset="-79"/>
                <a:cs typeface="David" panose="020E0502060401010101" pitchFamily="34" charset="-79"/>
              </a:rPr>
              <a:t>,</a:t>
            </a:r>
            <a:r>
              <a:rPr lang="en-US" sz="700" dirty="0"/>
              <a:t> (Duan et al., 2020; De et al., 2020),</a:t>
            </a:r>
            <a:r>
              <a:rPr lang="en-US" sz="700" dirty="0">
                <a:latin typeface="David" panose="020E0502060401010101" pitchFamily="34" charset="-79"/>
                <a:cs typeface="David" panose="020E0502060401010101" pitchFamily="34" charset="-79"/>
              </a:rPr>
              <a:t> (Ahmed et al., 2019)</a:t>
            </a:r>
            <a:endParaRPr lang="he-IL" sz="700" dirty="0">
              <a:latin typeface="David" panose="020E0502060401010101" pitchFamily="34" charset="-79"/>
              <a:cs typeface="David" panose="020E0502060401010101" pitchFamily="34" charset="-79"/>
            </a:endParaRPr>
          </a:p>
          <a:p>
            <a:endParaRPr lang="he-IL" sz="1000" dirty="0"/>
          </a:p>
          <a:p>
            <a:endParaRPr lang="he-IL" sz="1200" dirty="0">
              <a:latin typeface="David" panose="020E0502060401010101" pitchFamily="34" charset="-79"/>
              <a:cs typeface="David" panose="020E0502060401010101" pitchFamily="34" charset="-79"/>
            </a:endParaRPr>
          </a:p>
        </p:txBody>
      </p:sp>
      <p:sp>
        <p:nvSpPr>
          <p:cNvPr id="23" name="תיבת טקסט 22">
            <a:extLst>
              <a:ext uri="{FF2B5EF4-FFF2-40B4-BE49-F238E27FC236}">
                <a16:creationId xmlns:a16="http://schemas.microsoft.com/office/drawing/2014/main" id="{29C5BC0E-2858-E765-3944-7A6F97437AB9}"/>
              </a:ext>
            </a:extLst>
          </p:cNvPr>
          <p:cNvSpPr txBox="1"/>
          <p:nvPr/>
        </p:nvSpPr>
        <p:spPr>
          <a:xfrm>
            <a:off x="6942995" y="5475627"/>
            <a:ext cx="6230814" cy="215444"/>
          </a:xfrm>
          <a:prstGeom prst="rect">
            <a:avLst/>
          </a:prstGeom>
          <a:noFill/>
        </p:spPr>
        <p:txBody>
          <a:bodyPr wrap="square">
            <a:spAutoFit/>
          </a:bodyPr>
          <a:lstStyle/>
          <a:p>
            <a:r>
              <a:rPr lang="en-US" sz="800" dirty="0"/>
              <a:t>(</a:t>
            </a:r>
            <a:r>
              <a:rPr lang="en-US" sz="800" dirty="0" err="1"/>
              <a:t>Waizenegger</a:t>
            </a:r>
            <a:r>
              <a:rPr lang="en-US" sz="800" dirty="0"/>
              <a:t> et al., 2020), (</a:t>
            </a:r>
            <a:r>
              <a:rPr lang="en-US" sz="800" dirty="0" err="1"/>
              <a:t>Kossek</a:t>
            </a:r>
            <a:r>
              <a:rPr lang="en-US" sz="800" dirty="0"/>
              <a:t> et al., 2006), (Wang et al.,2020; Lepore et al., 2021)</a:t>
            </a:r>
            <a:endParaRPr lang="he-IL" sz="800" dirty="0"/>
          </a:p>
        </p:txBody>
      </p:sp>
      <p:sp>
        <p:nvSpPr>
          <p:cNvPr id="7" name="מלבן 6" descr="גלגלי שיניים">
            <a:extLst>
              <a:ext uri="{FF2B5EF4-FFF2-40B4-BE49-F238E27FC236}">
                <a16:creationId xmlns:a16="http://schemas.microsoft.com/office/drawing/2014/main" id="{E943D393-7718-F725-A4AF-A2DBA25DA200}"/>
              </a:ext>
            </a:extLst>
          </p:cNvPr>
          <p:cNvSpPr/>
          <p:nvPr/>
        </p:nvSpPr>
        <p:spPr>
          <a:xfrm>
            <a:off x="11223527" y="2041414"/>
            <a:ext cx="795752" cy="79575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he-IL" dirty="0"/>
          </a:p>
        </p:txBody>
      </p:sp>
      <p:sp>
        <p:nvSpPr>
          <p:cNvPr id="11" name="מלבן 10" descr="Branching Diagram">
            <a:extLst>
              <a:ext uri="{FF2B5EF4-FFF2-40B4-BE49-F238E27FC236}">
                <a16:creationId xmlns:a16="http://schemas.microsoft.com/office/drawing/2014/main" id="{A813C339-5A2A-CE6E-887E-2CFD688E852D}"/>
              </a:ext>
            </a:extLst>
          </p:cNvPr>
          <p:cNvSpPr/>
          <p:nvPr/>
        </p:nvSpPr>
        <p:spPr>
          <a:xfrm>
            <a:off x="11223527" y="4442619"/>
            <a:ext cx="795752" cy="79575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he-IL"/>
          </a:p>
        </p:txBody>
      </p:sp>
      <p:sp>
        <p:nvSpPr>
          <p:cNvPr id="14" name="מלבן 13" descr="Head with Gears">
            <a:extLst>
              <a:ext uri="{FF2B5EF4-FFF2-40B4-BE49-F238E27FC236}">
                <a16:creationId xmlns:a16="http://schemas.microsoft.com/office/drawing/2014/main" id="{86A81ECB-BA25-9CB4-7CC9-2501D8540263}"/>
              </a:ext>
            </a:extLst>
          </p:cNvPr>
          <p:cNvSpPr/>
          <p:nvPr/>
        </p:nvSpPr>
        <p:spPr>
          <a:xfrm>
            <a:off x="4994149" y="4447628"/>
            <a:ext cx="795752" cy="795752"/>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he-IL"/>
          </a:p>
        </p:txBody>
      </p:sp>
      <p:sp>
        <p:nvSpPr>
          <p:cNvPr id="15" name="מלבן 14" descr="חיבורים">
            <a:extLst>
              <a:ext uri="{FF2B5EF4-FFF2-40B4-BE49-F238E27FC236}">
                <a16:creationId xmlns:a16="http://schemas.microsoft.com/office/drawing/2014/main" id="{4E12D2C8-5E28-D251-3096-2D1ED24C0974}"/>
              </a:ext>
            </a:extLst>
          </p:cNvPr>
          <p:cNvSpPr/>
          <p:nvPr/>
        </p:nvSpPr>
        <p:spPr>
          <a:xfrm>
            <a:off x="4994149" y="2041414"/>
            <a:ext cx="795752" cy="795752"/>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he-IL"/>
          </a:p>
        </p:txBody>
      </p:sp>
    </p:spTree>
    <p:extLst>
      <p:ext uri="{BB962C8B-B14F-4D97-AF65-F5344CB8AC3E}">
        <p14:creationId xmlns:p14="http://schemas.microsoft.com/office/powerpoint/2010/main" val="3630247381"/>
      </p:ext>
    </p:extLst>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3"/>
          <a:srcRect l="28966"/>
          <a:stretch/>
        </p:blipFill>
        <p:spPr>
          <a:xfrm>
            <a:off x="9499600" y="111968"/>
            <a:ext cx="2519679" cy="917731"/>
          </a:xfrm>
          <a:prstGeom prst="rect">
            <a:avLst/>
          </a:prstGeom>
        </p:spPr>
      </p:pic>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4"/>
          <a:srcRect l="18197" t="8638" r="12547" b="39141"/>
          <a:stretch/>
        </p:blipFill>
        <p:spPr>
          <a:xfrm>
            <a:off x="16596" y="43228"/>
            <a:ext cx="1746890" cy="1154725"/>
          </a:xfrm>
          <a:prstGeom prst="rect">
            <a:avLst/>
          </a:prstGeom>
        </p:spPr>
      </p:pic>
      <p:sp>
        <p:nvSpPr>
          <p:cNvPr id="13" name="תיבת טקסט 12">
            <a:extLst>
              <a:ext uri="{FF2B5EF4-FFF2-40B4-BE49-F238E27FC236}">
                <a16:creationId xmlns:a16="http://schemas.microsoft.com/office/drawing/2014/main" id="{49BD33E6-F701-8E59-E961-97CC8E781079}"/>
              </a:ext>
            </a:extLst>
          </p:cNvPr>
          <p:cNvSpPr txBox="1"/>
          <p:nvPr/>
        </p:nvSpPr>
        <p:spPr>
          <a:xfrm>
            <a:off x="381000" y="1357816"/>
            <a:ext cx="12628793"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Lee, S., Park, J.G. and Lee, J. (2016), “Explaining knowledge sharing with social capital theory in</a:t>
            </a:r>
          </a:p>
          <a:p>
            <a:r>
              <a:rPr lang="en-US" dirty="0">
                <a:latin typeface="David" panose="020E0502060401010101" pitchFamily="34" charset="-79"/>
                <a:cs typeface="David" panose="020E0502060401010101" pitchFamily="34" charset="-79"/>
              </a:rPr>
              <a:t>information systems development projects”, Industrial Management &amp; Data Systems, Vol. 115 No. 5, pp. 883-900</a:t>
            </a:r>
            <a:r>
              <a:rPr lang="en-US" dirty="0"/>
              <a:t>.</a:t>
            </a:r>
            <a:endParaRPr lang="he-IL" dirty="0"/>
          </a:p>
        </p:txBody>
      </p:sp>
      <p:sp>
        <p:nvSpPr>
          <p:cNvPr id="15" name="תיבת טקסט 14">
            <a:extLst>
              <a:ext uri="{FF2B5EF4-FFF2-40B4-BE49-F238E27FC236}">
                <a16:creationId xmlns:a16="http://schemas.microsoft.com/office/drawing/2014/main" id="{4F71B5BE-EAA8-2A46-0382-B1DFA0903DFF}"/>
              </a:ext>
            </a:extLst>
          </p:cNvPr>
          <p:cNvSpPr txBox="1"/>
          <p:nvPr/>
        </p:nvSpPr>
        <p:spPr>
          <a:xfrm>
            <a:off x="381000" y="2117124"/>
            <a:ext cx="10590754" cy="923330"/>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Singh, S.K., </a:t>
            </a:r>
            <a:r>
              <a:rPr lang="en-US" dirty="0" err="1">
                <a:latin typeface="David" panose="020E0502060401010101" pitchFamily="34" charset="-79"/>
                <a:cs typeface="David" panose="020E0502060401010101" pitchFamily="34" charset="-79"/>
              </a:rPr>
              <a:t>Mazzucchelli</a:t>
            </a:r>
            <a:r>
              <a:rPr lang="en-US" dirty="0">
                <a:latin typeface="David" panose="020E0502060401010101" pitchFamily="34" charset="-79"/>
                <a:cs typeface="David" panose="020E0502060401010101" pitchFamily="34" charset="-79"/>
              </a:rPr>
              <a:t>, A., </a:t>
            </a:r>
            <a:r>
              <a:rPr lang="en-US" dirty="0" err="1">
                <a:latin typeface="David" panose="020E0502060401010101" pitchFamily="34" charset="-79"/>
                <a:cs typeface="David" panose="020E0502060401010101" pitchFamily="34" charset="-79"/>
              </a:rPr>
              <a:t>Vessal</a:t>
            </a:r>
            <a:r>
              <a:rPr lang="en-US" dirty="0">
                <a:latin typeface="David" panose="020E0502060401010101" pitchFamily="34" charset="-79"/>
                <a:cs typeface="David" panose="020E0502060401010101" pitchFamily="34" charset="-79"/>
              </a:rPr>
              <a:t>, S.R. and </a:t>
            </a:r>
            <a:r>
              <a:rPr lang="en-US" dirty="0" err="1">
                <a:latin typeface="David" panose="020E0502060401010101" pitchFamily="34" charset="-79"/>
                <a:cs typeface="David" panose="020E0502060401010101" pitchFamily="34" charset="-79"/>
              </a:rPr>
              <a:t>Solidoro</a:t>
            </a:r>
            <a:r>
              <a:rPr lang="en-US" dirty="0">
                <a:latin typeface="David" panose="020E0502060401010101" pitchFamily="34" charset="-79"/>
                <a:cs typeface="David" panose="020E0502060401010101" pitchFamily="34" charset="-79"/>
              </a:rPr>
              <a:t>, A. (2021), “Knowledge-based HRM practices</a:t>
            </a:r>
          </a:p>
          <a:p>
            <a:r>
              <a:rPr lang="en-US" dirty="0">
                <a:latin typeface="David" panose="020E0502060401010101" pitchFamily="34" charset="-79"/>
                <a:cs typeface="David" panose="020E0502060401010101" pitchFamily="34" charset="-79"/>
              </a:rPr>
              <a:t>and innovation performance: role of social capital and knowledge sharing”, Journal of International Management, Vol. 27 No. 1, p. 100830.</a:t>
            </a:r>
            <a:endParaRPr lang="he-IL" dirty="0">
              <a:latin typeface="David" panose="020E0502060401010101" pitchFamily="34" charset="-79"/>
              <a:cs typeface="David" panose="020E0502060401010101" pitchFamily="34" charset="-79"/>
            </a:endParaRPr>
          </a:p>
        </p:txBody>
      </p:sp>
      <p:sp>
        <p:nvSpPr>
          <p:cNvPr id="25" name="תיבת טקסט 24">
            <a:extLst>
              <a:ext uri="{FF2B5EF4-FFF2-40B4-BE49-F238E27FC236}">
                <a16:creationId xmlns:a16="http://schemas.microsoft.com/office/drawing/2014/main" id="{E554F80B-5040-5E1C-7340-55F8BBC4D499}"/>
              </a:ext>
            </a:extLst>
          </p:cNvPr>
          <p:cNvSpPr txBox="1"/>
          <p:nvPr/>
        </p:nvSpPr>
        <p:spPr>
          <a:xfrm>
            <a:off x="381000" y="3181142"/>
            <a:ext cx="11201157" cy="923330"/>
          </a:xfrm>
          <a:prstGeom prst="rect">
            <a:avLst/>
          </a:prstGeom>
          <a:noFill/>
        </p:spPr>
        <p:txBody>
          <a:bodyPr wrap="square">
            <a:spAutoFit/>
          </a:bodyPr>
          <a:lstStyle/>
          <a:p>
            <a:r>
              <a:rPr lang="en-US" dirty="0" err="1">
                <a:latin typeface="David" panose="020E0502060401010101" pitchFamily="34" charset="-79"/>
                <a:cs typeface="David" panose="020E0502060401010101" pitchFamily="34" charset="-79"/>
              </a:rPr>
              <a:t>Waizenegger</a:t>
            </a:r>
            <a:r>
              <a:rPr lang="en-US" dirty="0">
                <a:latin typeface="David" panose="020E0502060401010101" pitchFamily="34" charset="-79"/>
                <a:cs typeface="David" panose="020E0502060401010101" pitchFamily="34" charset="-79"/>
              </a:rPr>
              <a:t>, L., McKenna, B., Cai, W. and </a:t>
            </a:r>
            <a:r>
              <a:rPr lang="en-US" dirty="0" err="1">
                <a:latin typeface="David" panose="020E0502060401010101" pitchFamily="34" charset="-79"/>
                <a:cs typeface="David" panose="020E0502060401010101" pitchFamily="34" charset="-79"/>
              </a:rPr>
              <a:t>Bendz</a:t>
            </a:r>
            <a:r>
              <a:rPr lang="en-US" dirty="0">
                <a:latin typeface="David" panose="020E0502060401010101" pitchFamily="34" charset="-79"/>
                <a:cs typeface="David" panose="020E0502060401010101" pitchFamily="34" charset="-79"/>
              </a:rPr>
              <a:t>, T. (2020), “An affordance perspective of team</a:t>
            </a:r>
          </a:p>
          <a:p>
            <a:r>
              <a:rPr lang="en-US" dirty="0">
                <a:latin typeface="David" panose="020E0502060401010101" pitchFamily="34" charset="-79"/>
                <a:cs typeface="David" panose="020E0502060401010101" pitchFamily="34" charset="-79"/>
              </a:rPr>
              <a:t>collaboration and enforced working from home during COVID-19”, European Journal of Information</a:t>
            </a:r>
          </a:p>
          <a:p>
            <a:r>
              <a:rPr lang="en-US" dirty="0">
                <a:latin typeface="David" panose="020E0502060401010101" pitchFamily="34" charset="-79"/>
                <a:cs typeface="David" panose="020E0502060401010101" pitchFamily="34" charset="-79"/>
              </a:rPr>
              <a:t>Systems, Vol. 29 No. 4, pp. 429-442</a:t>
            </a:r>
            <a:r>
              <a:rPr lang="en-US" dirty="0"/>
              <a:t>.</a:t>
            </a:r>
            <a:endParaRPr lang="he-IL" dirty="0"/>
          </a:p>
        </p:txBody>
      </p:sp>
      <p:sp>
        <p:nvSpPr>
          <p:cNvPr id="27" name="תיבת טקסט 26">
            <a:extLst>
              <a:ext uri="{FF2B5EF4-FFF2-40B4-BE49-F238E27FC236}">
                <a16:creationId xmlns:a16="http://schemas.microsoft.com/office/drawing/2014/main" id="{97592680-A446-3208-824A-CD0319735B71}"/>
              </a:ext>
            </a:extLst>
          </p:cNvPr>
          <p:cNvSpPr txBox="1"/>
          <p:nvPr/>
        </p:nvSpPr>
        <p:spPr>
          <a:xfrm>
            <a:off x="372207" y="4156841"/>
            <a:ext cx="11209950" cy="923330"/>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An, X., Deng, H., Chao, L. and Bai, W. (2014), “Knowledge management in support of collaborative</a:t>
            </a:r>
          </a:p>
          <a:p>
            <a:r>
              <a:rPr lang="en-US" dirty="0">
                <a:latin typeface="David" panose="020E0502060401010101" pitchFamily="34" charset="-79"/>
                <a:cs typeface="David" panose="020E0502060401010101" pitchFamily="34" charset="-79"/>
              </a:rPr>
              <a:t>innovation community capacity building”, Journal of Knowledge Management, Vol. 18 No. 3,</a:t>
            </a:r>
          </a:p>
          <a:p>
            <a:r>
              <a:rPr lang="en-US" dirty="0">
                <a:latin typeface="David" panose="020E0502060401010101" pitchFamily="34" charset="-79"/>
                <a:cs typeface="David" panose="020E0502060401010101" pitchFamily="34" charset="-79"/>
              </a:rPr>
              <a:t>pp. 574-590.</a:t>
            </a:r>
            <a:endParaRPr lang="he-IL" dirty="0">
              <a:latin typeface="David" panose="020E0502060401010101" pitchFamily="34" charset="-79"/>
              <a:cs typeface="David" panose="020E0502060401010101" pitchFamily="34" charset="-79"/>
            </a:endParaRPr>
          </a:p>
        </p:txBody>
      </p:sp>
      <p:sp>
        <p:nvSpPr>
          <p:cNvPr id="29" name="תיבת טקסט 28">
            <a:extLst>
              <a:ext uri="{FF2B5EF4-FFF2-40B4-BE49-F238E27FC236}">
                <a16:creationId xmlns:a16="http://schemas.microsoft.com/office/drawing/2014/main" id="{CB8407B4-2463-BD63-49EA-06C9343484F0}"/>
              </a:ext>
            </a:extLst>
          </p:cNvPr>
          <p:cNvSpPr txBox="1"/>
          <p:nvPr/>
        </p:nvSpPr>
        <p:spPr>
          <a:xfrm>
            <a:off x="366540" y="5238181"/>
            <a:ext cx="11652739" cy="923330"/>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Swanson, E., Kim, S., Lee, S.M., Yang, J.J. and Lee, Y.K. (2020), “The effect of leader competencies on</a:t>
            </a:r>
          </a:p>
          <a:p>
            <a:r>
              <a:rPr lang="en-US" dirty="0">
                <a:latin typeface="David" panose="020E0502060401010101" pitchFamily="34" charset="-79"/>
                <a:cs typeface="David" panose="020E0502060401010101" pitchFamily="34" charset="-79"/>
              </a:rPr>
              <a:t>knowledge sharing and job performance: social capital theory”, Journal of Hospitality and Tourism</a:t>
            </a:r>
          </a:p>
          <a:p>
            <a:r>
              <a:rPr lang="en-US" dirty="0">
                <a:latin typeface="David" panose="020E0502060401010101" pitchFamily="34" charset="-79"/>
                <a:cs typeface="David" panose="020E0502060401010101" pitchFamily="34" charset="-79"/>
              </a:rPr>
              <a:t>Management, Vol. 42, pp. 88-96</a:t>
            </a:r>
            <a:endParaRPr lang="he-IL" dirty="0">
              <a:latin typeface="David" panose="020E0502060401010101" pitchFamily="34" charset="-79"/>
              <a:cs typeface="David" panose="020E0502060401010101" pitchFamily="34" charset="-79"/>
            </a:endParaRPr>
          </a:p>
        </p:txBody>
      </p:sp>
      <p:sp>
        <p:nvSpPr>
          <p:cNvPr id="30" name="משולש ישר-זווית 29">
            <a:extLst>
              <a:ext uri="{FF2B5EF4-FFF2-40B4-BE49-F238E27FC236}">
                <a16:creationId xmlns:a16="http://schemas.microsoft.com/office/drawing/2014/main" id="{980BFF4B-4F8B-0513-307D-BFC8238BB023}"/>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30</a:t>
            </a:r>
          </a:p>
        </p:txBody>
      </p:sp>
      <p:sp>
        <p:nvSpPr>
          <p:cNvPr id="2" name="מלבן 1">
            <a:extLst>
              <a:ext uri="{FF2B5EF4-FFF2-40B4-BE49-F238E27FC236}">
                <a16:creationId xmlns:a16="http://schemas.microsoft.com/office/drawing/2014/main" id="{8713BCC3-B267-BDC7-2E0F-CE30B9F462A6}"/>
              </a:ext>
            </a:extLst>
          </p:cNvPr>
          <p:cNvSpPr/>
          <p:nvPr/>
        </p:nvSpPr>
        <p:spPr>
          <a:xfrm>
            <a:off x="4276044" y="313086"/>
            <a:ext cx="271100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נספח - 3</a:t>
            </a:r>
          </a:p>
        </p:txBody>
      </p:sp>
    </p:spTree>
    <p:extLst>
      <p:ext uri="{BB962C8B-B14F-4D97-AF65-F5344CB8AC3E}">
        <p14:creationId xmlns:p14="http://schemas.microsoft.com/office/powerpoint/2010/main" val="57517760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sp>
        <p:nvSpPr>
          <p:cNvPr id="3" name="תיבת טקסט 2">
            <a:extLst>
              <a:ext uri="{FF2B5EF4-FFF2-40B4-BE49-F238E27FC236}">
                <a16:creationId xmlns:a16="http://schemas.microsoft.com/office/drawing/2014/main" id="{CE66A39F-9650-ACBC-03F2-F421175FD16E}"/>
              </a:ext>
            </a:extLst>
          </p:cNvPr>
          <p:cNvSpPr txBox="1"/>
          <p:nvPr/>
        </p:nvSpPr>
        <p:spPr>
          <a:xfrm>
            <a:off x="826479" y="1282021"/>
            <a:ext cx="11406554"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Ahmed, Y.A., Ahmad, M.N., Ahmad, N. and Zakaria, N.H. (2019), “Social media for knowledge-sharing: a</a:t>
            </a:r>
          </a:p>
          <a:p>
            <a:r>
              <a:rPr lang="en-US" dirty="0">
                <a:latin typeface="David" panose="020E0502060401010101" pitchFamily="34" charset="-79"/>
                <a:cs typeface="David" panose="020E0502060401010101" pitchFamily="34" charset="-79"/>
              </a:rPr>
              <a:t>systematic literature review”, Telematics and Informatics, Vol. 37, pp. 72-112.</a:t>
            </a:r>
            <a:endParaRPr lang="he-IL" dirty="0">
              <a:latin typeface="David" panose="020E0502060401010101" pitchFamily="34" charset="-79"/>
              <a:cs typeface="David" panose="020E0502060401010101" pitchFamily="34" charset="-79"/>
            </a:endParaRPr>
          </a:p>
        </p:txBody>
      </p:sp>
      <p:sp>
        <p:nvSpPr>
          <p:cNvPr id="6" name="תיבת טקסט 5">
            <a:extLst>
              <a:ext uri="{FF2B5EF4-FFF2-40B4-BE49-F238E27FC236}">
                <a16:creationId xmlns:a16="http://schemas.microsoft.com/office/drawing/2014/main" id="{E242FE10-8B58-D79E-21F9-FC5029E05D10}"/>
              </a:ext>
            </a:extLst>
          </p:cNvPr>
          <p:cNvSpPr txBox="1"/>
          <p:nvPr/>
        </p:nvSpPr>
        <p:spPr>
          <a:xfrm>
            <a:off x="729956" y="2022921"/>
            <a:ext cx="11289323"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Duan, S., Wibowo, S. and Deng, H. (2020), “An integrated framework for understanding digital work in</a:t>
            </a:r>
          </a:p>
          <a:p>
            <a:r>
              <a:rPr lang="en-US" dirty="0">
                <a:latin typeface="David" panose="020E0502060401010101" pitchFamily="34" charset="-79"/>
                <a:cs typeface="David" panose="020E0502060401010101" pitchFamily="34" charset="-79"/>
              </a:rPr>
              <a:t>organizations”, ACIS 2020 Proceedings, Wellington.</a:t>
            </a:r>
            <a:endParaRPr lang="he-IL" dirty="0">
              <a:latin typeface="David" panose="020E0502060401010101" pitchFamily="34" charset="-79"/>
              <a:cs typeface="David" panose="020E0502060401010101" pitchFamily="34" charset="-79"/>
            </a:endParaRPr>
          </a:p>
        </p:txBody>
      </p:sp>
      <p:sp>
        <p:nvSpPr>
          <p:cNvPr id="10" name="תיבת טקסט 9">
            <a:extLst>
              <a:ext uri="{FF2B5EF4-FFF2-40B4-BE49-F238E27FC236}">
                <a16:creationId xmlns:a16="http://schemas.microsoft.com/office/drawing/2014/main" id="{26687C13-1440-551F-DF5F-F3DC1AC2C6E4}"/>
              </a:ext>
            </a:extLst>
          </p:cNvPr>
          <p:cNvSpPr txBox="1"/>
          <p:nvPr/>
        </p:nvSpPr>
        <p:spPr>
          <a:xfrm>
            <a:off x="674078" y="2740058"/>
            <a:ext cx="12578861"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De, R., Pandey, N. and </a:t>
            </a:r>
            <a:r>
              <a:rPr lang="en-US" dirty="0" err="1">
                <a:latin typeface="David" panose="020E0502060401010101" pitchFamily="34" charset="-79"/>
                <a:cs typeface="David" panose="020E0502060401010101" pitchFamily="34" charset="-79"/>
              </a:rPr>
              <a:t>Palc</a:t>
            </a:r>
            <a:r>
              <a:rPr lang="en-US" dirty="0">
                <a:latin typeface="David" panose="020E0502060401010101" pitchFamily="34" charset="-79"/>
                <a:cs typeface="David" panose="020E0502060401010101" pitchFamily="34" charset="-79"/>
              </a:rPr>
              <a:t>, A. (2020), “Impact of digital surge during covid-19 pandemic: a viewpoint on</a:t>
            </a:r>
          </a:p>
          <a:p>
            <a:r>
              <a:rPr lang="en-US" dirty="0">
                <a:latin typeface="David" panose="020E0502060401010101" pitchFamily="34" charset="-79"/>
                <a:cs typeface="David" panose="020E0502060401010101" pitchFamily="34" charset="-79"/>
              </a:rPr>
              <a:t>research and practice”, International Journal of Information Management, Vol. 55, p. 102171.</a:t>
            </a:r>
            <a:endParaRPr lang="he-IL" dirty="0">
              <a:latin typeface="David" panose="020E0502060401010101" pitchFamily="34" charset="-79"/>
              <a:cs typeface="David" panose="020E0502060401010101" pitchFamily="34" charset="-79"/>
            </a:endParaRPr>
          </a:p>
        </p:txBody>
      </p:sp>
      <p:sp>
        <p:nvSpPr>
          <p:cNvPr id="14" name="תיבת טקסט 13">
            <a:extLst>
              <a:ext uri="{FF2B5EF4-FFF2-40B4-BE49-F238E27FC236}">
                <a16:creationId xmlns:a16="http://schemas.microsoft.com/office/drawing/2014/main" id="{14F637F5-FD5E-DA97-0E56-22A70464D640}"/>
              </a:ext>
            </a:extLst>
          </p:cNvPr>
          <p:cNvSpPr txBox="1"/>
          <p:nvPr/>
        </p:nvSpPr>
        <p:spPr>
          <a:xfrm>
            <a:off x="762000" y="3624224"/>
            <a:ext cx="13422923" cy="923330"/>
          </a:xfrm>
          <a:prstGeom prst="rect">
            <a:avLst/>
          </a:prstGeom>
          <a:noFill/>
        </p:spPr>
        <p:txBody>
          <a:bodyPr wrap="square">
            <a:spAutoFit/>
          </a:bodyPr>
          <a:lstStyle/>
          <a:p>
            <a:r>
              <a:rPr lang="en-US" dirty="0" err="1">
                <a:latin typeface="David" panose="020E0502060401010101" pitchFamily="34" charset="-79"/>
                <a:cs typeface="David" panose="020E0502060401010101" pitchFamily="34" charset="-79"/>
              </a:rPr>
              <a:t>Kossek</a:t>
            </a:r>
            <a:r>
              <a:rPr lang="en-US" dirty="0">
                <a:latin typeface="David" panose="020E0502060401010101" pitchFamily="34" charset="-79"/>
                <a:cs typeface="David" panose="020E0502060401010101" pitchFamily="34" charset="-79"/>
              </a:rPr>
              <a:t>, E.E., </a:t>
            </a:r>
            <a:r>
              <a:rPr lang="en-US" dirty="0" err="1">
                <a:latin typeface="David" panose="020E0502060401010101" pitchFamily="34" charset="-79"/>
                <a:cs typeface="David" panose="020E0502060401010101" pitchFamily="34" charset="-79"/>
              </a:rPr>
              <a:t>Lautsch</a:t>
            </a:r>
            <a:r>
              <a:rPr lang="en-US" dirty="0">
                <a:latin typeface="David" panose="020E0502060401010101" pitchFamily="34" charset="-79"/>
                <a:cs typeface="David" panose="020E0502060401010101" pitchFamily="34" charset="-79"/>
              </a:rPr>
              <a:t>, B.A. and Eaton, S.C. (2006), “Telecommuting, control, and boundary</a:t>
            </a:r>
          </a:p>
          <a:p>
            <a:r>
              <a:rPr lang="en-US" dirty="0">
                <a:latin typeface="David" panose="020E0502060401010101" pitchFamily="34" charset="-79"/>
                <a:cs typeface="David" panose="020E0502060401010101" pitchFamily="34" charset="-79"/>
              </a:rPr>
              <a:t>management: correlates of policy use and practice, job control, and work–family effectiveness”, Journal</a:t>
            </a:r>
          </a:p>
          <a:p>
            <a:r>
              <a:rPr lang="en-US" dirty="0">
                <a:latin typeface="David" panose="020E0502060401010101" pitchFamily="34" charset="-79"/>
                <a:cs typeface="David" panose="020E0502060401010101" pitchFamily="34" charset="-79"/>
              </a:rPr>
              <a:t>of Vocational Behavior, Vol. 68 No. 2, pp. 347-367.</a:t>
            </a:r>
            <a:endParaRPr lang="he-IL" dirty="0">
              <a:latin typeface="David" panose="020E0502060401010101" pitchFamily="34" charset="-79"/>
              <a:cs typeface="David" panose="020E0502060401010101" pitchFamily="34" charset="-79"/>
            </a:endParaRPr>
          </a:p>
        </p:txBody>
      </p:sp>
      <p:sp>
        <p:nvSpPr>
          <p:cNvPr id="20" name="תיבת טקסט 19">
            <a:extLst>
              <a:ext uri="{FF2B5EF4-FFF2-40B4-BE49-F238E27FC236}">
                <a16:creationId xmlns:a16="http://schemas.microsoft.com/office/drawing/2014/main" id="{D4C2A4E9-E192-7440-B4FB-46C278F4EB4D}"/>
              </a:ext>
            </a:extLst>
          </p:cNvPr>
          <p:cNvSpPr txBox="1"/>
          <p:nvPr/>
        </p:nvSpPr>
        <p:spPr>
          <a:xfrm>
            <a:off x="739498" y="4652649"/>
            <a:ext cx="12274061" cy="923330"/>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Wang, B., </a:t>
            </a:r>
            <a:r>
              <a:rPr lang="en-US" dirty="0" err="1">
                <a:latin typeface="David" panose="020E0502060401010101" pitchFamily="34" charset="-79"/>
                <a:cs typeface="David" panose="020E0502060401010101" pitchFamily="34" charset="-79"/>
              </a:rPr>
              <a:t>Schlagwein</a:t>
            </a:r>
            <a:r>
              <a:rPr lang="en-US" dirty="0">
                <a:latin typeface="David" panose="020E0502060401010101" pitchFamily="34" charset="-79"/>
                <a:cs typeface="David" panose="020E0502060401010101" pitchFamily="34" charset="-79"/>
              </a:rPr>
              <a:t>, D., </a:t>
            </a:r>
            <a:r>
              <a:rPr lang="en-US" dirty="0" err="1">
                <a:latin typeface="David" panose="020E0502060401010101" pitchFamily="34" charset="-79"/>
                <a:cs typeface="David" panose="020E0502060401010101" pitchFamily="34" charset="-79"/>
              </a:rPr>
              <a:t>Cecez-Kecmanovic</a:t>
            </a:r>
            <a:r>
              <a:rPr lang="en-US" dirty="0">
                <a:latin typeface="David" panose="020E0502060401010101" pitchFamily="34" charset="-79"/>
                <a:cs typeface="David" panose="020E0502060401010101" pitchFamily="34" charset="-79"/>
              </a:rPr>
              <a:t>, D. and </a:t>
            </a:r>
            <a:r>
              <a:rPr lang="en-US" dirty="0" err="1">
                <a:latin typeface="David" panose="020E0502060401010101" pitchFamily="34" charset="-79"/>
                <a:cs typeface="David" panose="020E0502060401010101" pitchFamily="34" charset="-79"/>
              </a:rPr>
              <a:t>Cahalane</a:t>
            </a:r>
            <a:r>
              <a:rPr lang="en-US" dirty="0">
                <a:latin typeface="David" panose="020E0502060401010101" pitchFamily="34" charset="-79"/>
                <a:cs typeface="David" panose="020E0502060401010101" pitchFamily="34" charset="-79"/>
              </a:rPr>
              <a:t>, M.C. (2020), “Beyond the factory</a:t>
            </a:r>
          </a:p>
          <a:p>
            <a:r>
              <a:rPr lang="en-US" dirty="0">
                <a:latin typeface="David" panose="020E0502060401010101" pitchFamily="34" charset="-79"/>
                <a:cs typeface="David" panose="020E0502060401010101" pitchFamily="34" charset="-79"/>
              </a:rPr>
              <a:t>paradigm: digital nomadism and the digital future (s) of knowledge work post-COVID-19”, Journal of the</a:t>
            </a:r>
          </a:p>
          <a:p>
            <a:r>
              <a:rPr lang="en-US" dirty="0">
                <a:latin typeface="David" panose="020E0502060401010101" pitchFamily="34" charset="-79"/>
                <a:cs typeface="David" panose="020E0502060401010101" pitchFamily="34" charset="-79"/>
              </a:rPr>
              <a:t>Association for Information Systems, Vol. 21 No. 6, p. 10</a:t>
            </a:r>
            <a:endParaRPr lang="he-IL" dirty="0">
              <a:latin typeface="David" panose="020E0502060401010101" pitchFamily="34" charset="-79"/>
              <a:cs typeface="David" panose="020E0502060401010101" pitchFamily="34" charset="-79"/>
            </a:endParaRPr>
          </a:p>
        </p:txBody>
      </p:sp>
      <p:sp>
        <p:nvSpPr>
          <p:cNvPr id="22" name="תיבת טקסט 21">
            <a:extLst>
              <a:ext uri="{FF2B5EF4-FFF2-40B4-BE49-F238E27FC236}">
                <a16:creationId xmlns:a16="http://schemas.microsoft.com/office/drawing/2014/main" id="{A8F84C68-06C3-8F39-C3CC-139F043CA50E}"/>
              </a:ext>
            </a:extLst>
          </p:cNvPr>
          <p:cNvSpPr txBox="1"/>
          <p:nvPr/>
        </p:nvSpPr>
        <p:spPr>
          <a:xfrm>
            <a:off x="756140" y="5602384"/>
            <a:ext cx="10433538" cy="646331"/>
          </a:xfrm>
          <a:prstGeom prst="rect">
            <a:avLst/>
          </a:prstGeom>
          <a:noFill/>
        </p:spPr>
        <p:txBody>
          <a:bodyPr wrap="square">
            <a:spAutoFit/>
          </a:bodyPr>
          <a:lstStyle/>
          <a:p>
            <a:r>
              <a:rPr lang="en-US" dirty="0">
                <a:latin typeface="David" panose="020E0502060401010101" pitchFamily="34" charset="-79"/>
                <a:cs typeface="David" panose="020E0502060401010101" pitchFamily="34" charset="-79"/>
              </a:rPr>
              <a:t>Lepore, D., </a:t>
            </a:r>
            <a:r>
              <a:rPr lang="en-US" dirty="0" err="1">
                <a:latin typeface="David" panose="020E0502060401010101" pitchFamily="34" charset="-79"/>
                <a:cs typeface="David" panose="020E0502060401010101" pitchFamily="34" charset="-79"/>
              </a:rPr>
              <a:t>Dubbini</a:t>
            </a:r>
            <a:r>
              <a:rPr lang="en-US" dirty="0">
                <a:latin typeface="David" panose="020E0502060401010101" pitchFamily="34" charset="-79"/>
                <a:cs typeface="David" panose="020E0502060401010101" pitchFamily="34" charset="-79"/>
              </a:rPr>
              <a:t>, S., </a:t>
            </a:r>
            <a:r>
              <a:rPr lang="en-US" dirty="0" err="1">
                <a:latin typeface="David" panose="020E0502060401010101" pitchFamily="34" charset="-79"/>
                <a:cs typeface="David" panose="020E0502060401010101" pitchFamily="34" charset="-79"/>
              </a:rPr>
              <a:t>Micozzi</a:t>
            </a:r>
            <a:r>
              <a:rPr lang="en-US" dirty="0">
                <a:latin typeface="David" panose="020E0502060401010101" pitchFamily="34" charset="-79"/>
                <a:cs typeface="David" panose="020E0502060401010101" pitchFamily="34" charset="-79"/>
              </a:rPr>
              <a:t>, A. and </a:t>
            </a:r>
            <a:r>
              <a:rPr lang="en-US" dirty="0" err="1">
                <a:latin typeface="David" panose="020E0502060401010101" pitchFamily="34" charset="-79"/>
                <a:cs typeface="David" panose="020E0502060401010101" pitchFamily="34" charset="-79"/>
              </a:rPr>
              <a:t>Spigarelli</a:t>
            </a:r>
            <a:r>
              <a:rPr lang="en-US" dirty="0">
                <a:latin typeface="David" panose="020E0502060401010101" pitchFamily="34" charset="-79"/>
                <a:cs typeface="David" panose="020E0502060401010101" pitchFamily="34" charset="-79"/>
              </a:rPr>
              <a:t>, F. (2021), “Knowledge sharing opportunities for</a:t>
            </a:r>
          </a:p>
          <a:p>
            <a:r>
              <a:rPr lang="en-US" dirty="0">
                <a:latin typeface="David" panose="020E0502060401010101" pitchFamily="34" charset="-79"/>
                <a:cs typeface="David" panose="020E0502060401010101" pitchFamily="34" charset="-79"/>
              </a:rPr>
              <a:t>industry 4.0 firms”, Journal of the Knowledge Economy, pp. 1-20</a:t>
            </a:r>
            <a:endParaRPr lang="he-IL" dirty="0">
              <a:latin typeface="David" panose="020E0502060401010101" pitchFamily="34" charset="-79"/>
              <a:cs typeface="David" panose="020E0502060401010101" pitchFamily="34" charset="-79"/>
            </a:endParaRPr>
          </a:p>
        </p:txBody>
      </p:sp>
      <p:sp>
        <p:nvSpPr>
          <p:cNvPr id="23" name="משולש ישר-זווית 22">
            <a:extLst>
              <a:ext uri="{FF2B5EF4-FFF2-40B4-BE49-F238E27FC236}">
                <a16:creationId xmlns:a16="http://schemas.microsoft.com/office/drawing/2014/main" id="{F9E4993B-C871-209E-1877-D66F228CB6D7}"/>
              </a:ext>
            </a:extLst>
          </p:cNvPr>
          <p:cNvSpPr/>
          <p:nvPr/>
        </p:nvSpPr>
        <p:spPr>
          <a:xfrm>
            <a:off x="-1" y="6319521"/>
            <a:ext cx="926123"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31</a:t>
            </a:r>
          </a:p>
        </p:txBody>
      </p:sp>
      <p:sp>
        <p:nvSpPr>
          <p:cNvPr id="2" name="מלבן 1">
            <a:extLst>
              <a:ext uri="{FF2B5EF4-FFF2-40B4-BE49-F238E27FC236}">
                <a16:creationId xmlns:a16="http://schemas.microsoft.com/office/drawing/2014/main" id="{18F57A9D-1757-A5C2-3E73-E9614A24A35C}"/>
              </a:ext>
            </a:extLst>
          </p:cNvPr>
          <p:cNvSpPr/>
          <p:nvPr/>
        </p:nvSpPr>
        <p:spPr>
          <a:xfrm>
            <a:off x="4276044" y="313086"/>
            <a:ext cx="2711000"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נספח - 4</a:t>
            </a:r>
          </a:p>
        </p:txBody>
      </p:sp>
    </p:spTree>
    <p:extLst>
      <p:ext uri="{BB962C8B-B14F-4D97-AF65-F5344CB8AC3E}">
        <p14:creationId xmlns:p14="http://schemas.microsoft.com/office/powerpoint/2010/main" val="115270895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678449" y="125052"/>
            <a:ext cx="4676281"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סקירה ספרותית</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4</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pic>
        <p:nvPicPr>
          <p:cNvPr id="2" name="תמונה 1">
            <a:extLst>
              <a:ext uri="{FF2B5EF4-FFF2-40B4-BE49-F238E27FC236}">
                <a16:creationId xmlns:a16="http://schemas.microsoft.com/office/drawing/2014/main" id="{C99983A4-BE4F-85D7-7CEF-092E1D5369FF}"/>
              </a:ext>
            </a:extLst>
          </p:cNvPr>
          <p:cNvPicPr>
            <a:picLocks noChangeAspect="1"/>
          </p:cNvPicPr>
          <p:nvPr/>
        </p:nvPicPr>
        <p:blipFill>
          <a:blip r:embed="rId6"/>
          <a:stretch>
            <a:fillRect/>
          </a:stretch>
        </p:blipFill>
        <p:spPr>
          <a:xfrm>
            <a:off x="103112" y="3407662"/>
            <a:ext cx="11985775" cy="42676"/>
          </a:xfrm>
          <a:prstGeom prst="rect">
            <a:avLst/>
          </a:prstGeom>
        </p:spPr>
      </p:pic>
      <p:sp>
        <p:nvSpPr>
          <p:cNvPr id="5" name="Shape 5">
            <a:extLst>
              <a:ext uri="{FF2B5EF4-FFF2-40B4-BE49-F238E27FC236}">
                <a16:creationId xmlns:a16="http://schemas.microsoft.com/office/drawing/2014/main" id="{EDF3F829-ABDF-4D34-C320-FB538BE57C51}"/>
              </a:ext>
            </a:extLst>
          </p:cNvPr>
          <p:cNvSpPr/>
          <p:nvPr/>
        </p:nvSpPr>
        <p:spPr>
          <a:xfrm>
            <a:off x="2402109" y="3219865"/>
            <a:ext cx="468987" cy="468987"/>
          </a:xfrm>
          <a:prstGeom prst="roundRect">
            <a:avLst>
              <a:gd name="adj" fmla="val 20003"/>
            </a:avLst>
          </a:prstGeom>
          <a:solidFill>
            <a:srgbClr val="D5DCF6"/>
          </a:solidFill>
          <a:ln w="7620">
            <a:solidFill>
              <a:srgbClr val="BBC2DC"/>
            </a:solidFill>
            <a:prstDash val="solid"/>
          </a:ln>
        </p:spPr>
        <p:txBody>
          <a:bodyPr/>
          <a:lstStyle/>
          <a:p>
            <a:endParaRPr lang="he-IL" dirty="0"/>
          </a:p>
        </p:txBody>
      </p:sp>
      <p:sp>
        <p:nvSpPr>
          <p:cNvPr id="7" name="Text 6">
            <a:extLst>
              <a:ext uri="{FF2B5EF4-FFF2-40B4-BE49-F238E27FC236}">
                <a16:creationId xmlns:a16="http://schemas.microsoft.com/office/drawing/2014/main" id="{9D423C5F-8DC8-5AA9-FEF6-6E02691E34AE}"/>
              </a:ext>
            </a:extLst>
          </p:cNvPr>
          <p:cNvSpPr/>
          <p:nvPr/>
        </p:nvSpPr>
        <p:spPr>
          <a:xfrm>
            <a:off x="2571891" y="3264396"/>
            <a:ext cx="129421" cy="329208"/>
          </a:xfrm>
          <a:prstGeom prst="rect">
            <a:avLst/>
          </a:prstGeom>
          <a:noFill/>
          <a:ln/>
        </p:spPr>
        <p:txBody>
          <a:bodyPr wrap="none" rtlCol="0" anchor="t"/>
          <a:lstStyle/>
          <a:p>
            <a:pPr marL="0" indent="0" algn="ctr">
              <a:lnSpc>
                <a:spcPts val="2592"/>
              </a:lnSpc>
              <a:buNone/>
            </a:pPr>
            <a:r>
              <a:rPr lang="en-US" sz="2592" b="1" dirty="0">
                <a:solidFill>
                  <a:srgbClr val="3B3535"/>
                </a:solidFill>
                <a:latin typeface="Alexandria" pitchFamily="34" charset="0"/>
                <a:ea typeface="Alexandria" pitchFamily="34" charset="-122"/>
                <a:cs typeface="Alexandria" pitchFamily="34" charset="-120"/>
              </a:rPr>
              <a:t>1</a:t>
            </a:r>
            <a:endParaRPr lang="en-US" sz="2592" dirty="0"/>
          </a:p>
        </p:txBody>
      </p:sp>
      <p:sp>
        <p:nvSpPr>
          <p:cNvPr id="11" name="Shape 4">
            <a:extLst>
              <a:ext uri="{FF2B5EF4-FFF2-40B4-BE49-F238E27FC236}">
                <a16:creationId xmlns:a16="http://schemas.microsoft.com/office/drawing/2014/main" id="{B938E97F-E94D-3E76-4C77-1461FB3181AC}"/>
              </a:ext>
            </a:extLst>
          </p:cNvPr>
          <p:cNvSpPr/>
          <p:nvPr/>
        </p:nvSpPr>
        <p:spPr>
          <a:xfrm>
            <a:off x="2636601" y="3688852"/>
            <a:ext cx="41672" cy="729615"/>
          </a:xfrm>
          <a:prstGeom prst="roundRect">
            <a:avLst>
              <a:gd name="adj" fmla="val 225124"/>
            </a:avLst>
          </a:prstGeom>
          <a:solidFill>
            <a:srgbClr val="BBC2DC"/>
          </a:solidFill>
          <a:ln/>
        </p:spPr>
        <p:txBody>
          <a:bodyPr/>
          <a:lstStyle/>
          <a:p>
            <a:endParaRPr lang="he-IL"/>
          </a:p>
        </p:txBody>
      </p:sp>
      <p:sp>
        <p:nvSpPr>
          <p:cNvPr id="13" name="Shape 5">
            <a:extLst>
              <a:ext uri="{FF2B5EF4-FFF2-40B4-BE49-F238E27FC236}">
                <a16:creationId xmlns:a16="http://schemas.microsoft.com/office/drawing/2014/main" id="{904E11EE-AF60-A1B9-AD04-1EA94DF3A41B}"/>
              </a:ext>
            </a:extLst>
          </p:cNvPr>
          <p:cNvSpPr/>
          <p:nvPr/>
        </p:nvSpPr>
        <p:spPr>
          <a:xfrm>
            <a:off x="6138925" y="3239410"/>
            <a:ext cx="468987" cy="468987"/>
          </a:xfrm>
          <a:prstGeom prst="roundRect">
            <a:avLst>
              <a:gd name="adj" fmla="val 20003"/>
            </a:avLst>
          </a:prstGeom>
          <a:solidFill>
            <a:srgbClr val="D5DCF6"/>
          </a:solidFill>
          <a:ln w="7620">
            <a:solidFill>
              <a:srgbClr val="BBC2DC"/>
            </a:solidFill>
            <a:prstDash val="solid"/>
          </a:ln>
        </p:spPr>
        <p:txBody>
          <a:bodyPr/>
          <a:lstStyle/>
          <a:p>
            <a:endParaRPr lang="he-IL" dirty="0"/>
          </a:p>
        </p:txBody>
      </p:sp>
      <p:sp>
        <p:nvSpPr>
          <p:cNvPr id="14" name="Shape 5">
            <a:extLst>
              <a:ext uri="{FF2B5EF4-FFF2-40B4-BE49-F238E27FC236}">
                <a16:creationId xmlns:a16="http://schemas.microsoft.com/office/drawing/2014/main" id="{966E97AE-DBED-1C58-316C-D3F60E86F041}"/>
              </a:ext>
            </a:extLst>
          </p:cNvPr>
          <p:cNvSpPr/>
          <p:nvPr/>
        </p:nvSpPr>
        <p:spPr>
          <a:xfrm>
            <a:off x="9974776" y="3219865"/>
            <a:ext cx="468987" cy="468987"/>
          </a:xfrm>
          <a:prstGeom prst="roundRect">
            <a:avLst>
              <a:gd name="adj" fmla="val 20003"/>
            </a:avLst>
          </a:prstGeom>
          <a:solidFill>
            <a:srgbClr val="D5DCF6"/>
          </a:solidFill>
          <a:ln w="7620">
            <a:solidFill>
              <a:srgbClr val="BBC2DC"/>
            </a:solidFill>
            <a:prstDash val="solid"/>
          </a:ln>
        </p:spPr>
        <p:txBody>
          <a:bodyPr/>
          <a:lstStyle/>
          <a:p>
            <a:endParaRPr lang="he-IL" dirty="0"/>
          </a:p>
        </p:txBody>
      </p:sp>
      <p:sp>
        <p:nvSpPr>
          <p:cNvPr id="16" name="Text 6">
            <a:extLst>
              <a:ext uri="{FF2B5EF4-FFF2-40B4-BE49-F238E27FC236}">
                <a16:creationId xmlns:a16="http://schemas.microsoft.com/office/drawing/2014/main" id="{3EFFBA13-840B-5766-DA98-87FB26794760}"/>
              </a:ext>
            </a:extLst>
          </p:cNvPr>
          <p:cNvSpPr/>
          <p:nvPr/>
        </p:nvSpPr>
        <p:spPr>
          <a:xfrm>
            <a:off x="6308707" y="3264396"/>
            <a:ext cx="129421" cy="329208"/>
          </a:xfrm>
          <a:prstGeom prst="rect">
            <a:avLst/>
          </a:prstGeom>
          <a:noFill/>
          <a:ln/>
        </p:spPr>
        <p:txBody>
          <a:bodyPr wrap="none" rtlCol="0" anchor="t"/>
          <a:lstStyle/>
          <a:p>
            <a:pPr marL="0" indent="0" algn="ctr">
              <a:lnSpc>
                <a:spcPts val="2592"/>
              </a:lnSpc>
              <a:buNone/>
            </a:pPr>
            <a:r>
              <a:rPr lang="en-US" sz="2592" b="1" dirty="0">
                <a:solidFill>
                  <a:srgbClr val="3B3535"/>
                </a:solidFill>
                <a:latin typeface="Alexandria" pitchFamily="34" charset="0"/>
                <a:ea typeface="Alexandria" pitchFamily="34" charset="-122"/>
                <a:cs typeface="Alexandria" pitchFamily="34" charset="-120"/>
              </a:rPr>
              <a:t>2</a:t>
            </a:r>
            <a:endParaRPr lang="en-US" sz="2592" dirty="0"/>
          </a:p>
        </p:txBody>
      </p:sp>
      <p:sp>
        <p:nvSpPr>
          <p:cNvPr id="21" name="Text 6">
            <a:extLst>
              <a:ext uri="{FF2B5EF4-FFF2-40B4-BE49-F238E27FC236}">
                <a16:creationId xmlns:a16="http://schemas.microsoft.com/office/drawing/2014/main" id="{CD22C9E0-98C3-4FAA-C296-D8F6A652A7C3}"/>
              </a:ext>
            </a:extLst>
          </p:cNvPr>
          <p:cNvSpPr/>
          <p:nvPr/>
        </p:nvSpPr>
        <p:spPr>
          <a:xfrm>
            <a:off x="10144558" y="3264396"/>
            <a:ext cx="129421" cy="329208"/>
          </a:xfrm>
          <a:prstGeom prst="rect">
            <a:avLst/>
          </a:prstGeom>
          <a:noFill/>
          <a:ln/>
        </p:spPr>
        <p:txBody>
          <a:bodyPr wrap="none" rtlCol="0" anchor="t"/>
          <a:lstStyle/>
          <a:p>
            <a:pPr marL="0" indent="0" algn="ctr">
              <a:lnSpc>
                <a:spcPts val="2592"/>
              </a:lnSpc>
              <a:buNone/>
            </a:pPr>
            <a:r>
              <a:rPr lang="en-US" sz="2592" b="1" dirty="0">
                <a:solidFill>
                  <a:srgbClr val="3B3535"/>
                </a:solidFill>
                <a:latin typeface="Alexandria" pitchFamily="34" charset="0"/>
                <a:ea typeface="Alexandria" pitchFamily="34" charset="-122"/>
                <a:cs typeface="Alexandria" pitchFamily="34" charset="-120"/>
              </a:rPr>
              <a:t>3</a:t>
            </a:r>
            <a:endParaRPr lang="en-US" sz="2592" dirty="0"/>
          </a:p>
        </p:txBody>
      </p:sp>
      <p:sp>
        <p:nvSpPr>
          <p:cNvPr id="22" name="Shape 4">
            <a:extLst>
              <a:ext uri="{FF2B5EF4-FFF2-40B4-BE49-F238E27FC236}">
                <a16:creationId xmlns:a16="http://schemas.microsoft.com/office/drawing/2014/main" id="{01A056A3-D40A-D3C7-B804-3C340F25FB51}"/>
              </a:ext>
            </a:extLst>
          </p:cNvPr>
          <p:cNvSpPr/>
          <p:nvPr/>
        </p:nvSpPr>
        <p:spPr>
          <a:xfrm>
            <a:off x="6350397" y="2519499"/>
            <a:ext cx="41672" cy="729615"/>
          </a:xfrm>
          <a:prstGeom prst="roundRect">
            <a:avLst>
              <a:gd name="adj" fmla="val 225124"/>
            </a:avLst>
          </a:prstGeom>
          <a:solidFill>
            <a:srgbClr val="BBC2DC"/>
          </a:solidFill>
          <a:ln/>
        </p:spPr>
        <p:txBody>
          <a:bodyPr/>
          <a:lstStyle/>
          <a:p>
            <a:endParaRPr lang="he-IL"/>
          </a:p>
        </p:txBody>
      </p:sp>
      <p:sp>
        <p:nvSpPr>
          <p:cNvPr id="23" name="Shape 4">
            <a:extLst>
              <a:ext uri="{FF2B5EF4-FFF2-40B4-BE49-F238E27FC236}">
                <a16:creationId xmlns:a16="http://schemas.microsoft.com/office/drawing/2014/main" id="{959FF6CF-6381-F690-BF71-1496FD883FAC}"/>
              </a:ext>
            </a:extLst>
          </p:cNvPr>
          <p:cNvSpPr/>
          <p:nvPr/>
        </p:nvSpPr>
        <p:spPr>
          <a:xfrm>
            <a:off x="10209268" y="3688852"/>
            <a:ext cx="41672" cy="729615"/>
          </a:xfrm>
          <a:prstGeom prst="roundRect">
            <a:avLst>
              <a:gd name="adj" fmla="val 225124"/>
            </a:avLst>
          </a:prstGeom>
          <a:solidFill>
            <a:srgbClr val="BBC2DC"/>
          </a:solidFill>
          <a:ln/>
        </p:spPr>
        <p:txBody>
          <a:bodyPr/>
          <a:lstStyle/>
          <a:p>
            <a:endParaRPr lang="he-IL"/>
          </a:p>
        </p:txBody>
      </p:sp>
      <p:sp>
        <p:nvSpPr>
          <p:cNvPr id="24" name="מלבן: פינות מעוגלות 23">
            <a:extLst>
              <a:ext uri="{FF2B5EF4-FFF2-40B4-BE49-F238E27FC236}">
                <a16:creationId xmlns:a16="http://schemas.microsoft.com/office/drawing/2014/main" id="{731F8EB3-9038-3D9D-DEB3-E8DB603240B8}"/>
              </a:ext>
            </a:extLst>
          </p:cNvPr>
          <p:cNvSpPr/>
          <p:nvPr/>
        </p:nvSpPr>
        <p:spPr>
          <a:xfrm>
            <a:off x="365343" y="4413515"/>
            <a:ext cx="4413096" cy="1764446"/>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he-IL" dirty="0">
                <a:latin typeface="David" panose="020E0502060401010101" pitchFamily="34" charset="-79"/>
                <a:cs typeface="David" panose="020E0502060401010101" pitchFamily="34" charset="-79"/>
              </a:rPr>
              <a:t>הטכנולוגיה מאפשרת תקשורת, תיאום ושיתוף פעולה שמובילים לקבלת החלטות יעילה יותר וביצועי עבודה טובים יותר.</a:t>
            </a:r>
          </a:p>
        </p:txBody>
      </p:sp>
      <p:sp>
        <p:nvSpPr>
          <p:cNvPr id="25" name="מלבן: פינות מעוגלות 24">
            <a:extLst>
              <a:ext uri="{FF2B5EF4-FFF2-40B4-BE49-F238E27FC236}">
                <a16:creationId xmlns:a16="http://schemas.microsoft.com/office/drawing/2014/main" id="{DE0120BC-A1D0-4CEC-202B-5FF022EF2808}"/>
              </a:ext>
            </a:extLst>
          </p:cNvPr>
          <p:cNvSpPr/>
          <p:nvPr/>
        </p:nvSpPr>
        <p:spPr>
          <a:xfrm>
            <a:off x="4143849" y="1132508"/>
            <a:ext cx="4413096" cy="1764446"/>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he-IL" dirty="0">
                <a:latin typeface="David" panose="020E0502060401010101" pitchFamily="34" charset="-79"/>
                <a:cs typeface="David" panose="020E0502060401010101" pitchFamily="34" charset="-79"/>
              </a:rPr>
              <a:t>היכולת של ארגון להקל על שיתוף ושימוש בידע היא קריטית עבור שיפור ביצועי העבודה של אנשים והגברת התחרותיות של ארגונים.</a:t>
            </a:r>
          </a:p>
        </p:txBody>
      </p:sp>
      <p:sp>
        <p:nvSpPr>
          <p:cNvPr id="28" name="מלבן: פינות מעוגלות 27">
            <a:extLst>
              <a:ext uri="{FF2B5EF4-FFF2-40B4-BE49-F238E27FC236}">
                <a16:creationId xmlns:a16="http://schemas.microsoft.com/office/drawing/2014/main" id="{CA1974C0-DDD7-9145-854B-DAAB5B3E8A87}"/>
              </a:ext>
            </a:extLst>
          </p:cNvPr>
          <p:cNvSpPr/>
          <p:nvPr/>
        </p:nvSpPr>
        <p:spPr>
          <a:xfrm>
            <a:off x="7675791" y="4421501"/>
            <a:ext cx="4413096" cy="1764446"/>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rtl="1"/>
            <a:r>
              <a:rPr lang="he-IL" dirty="0">
                <a:latin typeface="David" panose="020E0502060401010101" pitchFamily="34" charset="-79"/>
                <a:cs typeface="David" panose="020E0502060401010101" pitchFamily="34" charset="-79"/>
              </a:rPr>
              <a:t>זה נכון במיוחד עם האימוץ הגובר של סביבות עבודה מבוזרות בגלל הזינוק של </a:t>
            </a:r>
            <a:r>
              <a:rPr lang="en-US" dirty="0">
                <a:latin typeface="David" panose="020E0502060401010101" pitchFamily="34" charset="-79"/>
                <a:cs typeface="David" panose="020E0502060401010101" pitchFamily="34" charset="-79"/>
              </a:rPr>
              <a:t>COVID-19 </a:t>
            </a:r>
            <a:r>
              <a:rPr lang="he-IL" dirty="0">
                <a:latin typeface="David" panose="020E0502060401010101" pitchFamily="34" charset="-79"/>
                <a:cs typeface="David" panose="020E0502060401010101" pitchFamily="34" charset="-79"/>
              </a:rPr>
              <a:t> ברחבי העולם שבו הטכנולוגיה נמצאת בשימוש נרחב בעיצוב האופן שבו ידע נוצר, מופץ ומשותף בין פרטים.</a:t>
            </a:r>
          </a:p>
        </p:txBody>
      </p:sp>
      <p:sp>
        <p:nvSpPr>
          <p:cNvPr id="6" name="תיבת טקסט 5">
            <a:extLst>
              <a:ext uri="{FF2B5EF4-FFF2-40B4-BE49-F238E27FC236}">
                <a16:creationId xmlns:a16="http://schemas.microsoft.com/office/drawing/2014/main" id="{AC0B9D26-B34A-AA0B-9957-E969979D9711}"/>
              </a:ext>
            </a:extLst>
          </p:cNvPr>
          <p:cNvSpPr txBox="1"/>
          <p:nvPr/>
        </p:nvSpPr>
        <p:spPr>
          <a:xfrm>
            <a:off x="1912377" y="5949399"/>
            <a:ext cx="6096000" cy="215444"/>
          </a:xfrm>
          <a:prstGeom prst="rect">
            <a:avLst/>
          </a:prstGeom>
          <a:noFill/>
        </p:spPr>
        <p:txBody>
          <a:bodyPr wrap="square">
            <a:spAutoFit/>
          </a:bodyPr>
          <a:lstStyle/>
          <a:p>
            <a:r>
              <a:rPr lang="en-US" sz="800" dirty="0"/>
              <a:t>(Chen et al. 2019)</a:t>
            </a:r>
            <a:endParaRPr lang="he-IL" sz="800" dirty="0"/>
          </a:p>
        </p:txBody>
      </p:sp>
      <p:sp>
        <p:nvSpPr>
          <p:cNvPr id="15" name="תיבת טקסט 14">
            <a:extLst>
              <a:ext uri="{FF2B5EF4-FFF2-40B4-BE49-F238E27FC236}">
                <a16:creationId xmlns:a16="http://schemas.microsoft.com/office/drawing/2014/main" id="{13FC5ED5-4C97-147F-E822-FB2E6D3A454C}"/>
              </a:ext>
            </a:extLst>
          </p:cNvPr>
          <p:cNvSpPr txBox="1"/>
          <p:nvPr/>
        </p:nvSpPr>
        <p:spPr>
          <a:xfrm>
            <a:off x="4808236" y="2657348"/>
            <a:ext cx="3374352" cy="215444"/>
          </a:xfrm>
          <a:prstGeom prst="rect">
            <a:avLst/>
          </a:prstGeom>
          <a:noFill/>
        </p:spPr>
        <p:txBody>
          <a:bodyPr wrap="square">
            <a:spAutoFit/>
          </a:bodyPr>
          <a:lstStyle/>
          <a:p>
            <a:r>
              <a:rPr lang="en-US" sz="800" dirty="0"/>
              <a:t>(</a:t>
            </a:r>
            <a:r>
              <a:rPr lang="en-US" sz="800" dirty="0" err="1"/>
              <a:t>Pangil</a:t>
            </a:r>
            <a:r>
              <a:rPr lang="en-US" sz="800" dirty="0"/>
              <a:t> and Chan, 2014; Tseng and Huang, 2011; Cui et al., 2019)</a:t>
            </a:r>
            <a:endParaRPr lang="he-IL" sz="800" dirty="0"/>
          </a:p>
        </p:txBody>
      </p:sp>
      <p:sp>
        <p:nvSpPr>
          <p:cNvPr id="26" name="תיבת טקסט 25">
            <a:extLst>
              <a:ext uri="{FF2B5EF4-FFF2-40B4-BE49-F238E27FC236}">
                <a16:creationId xmlns:a16="http://schemas.microsoft.com/office/drawing/2014/main" id="{B9EB6BEF-2143-799E-579B-594BDF3D1F1D}"/>
              </a:ext>
            </a:extLst>
          </p:cNvPr>
          <p:cNvSpPr txBox="1"/>
          <p:nvPr/>
        </p:nvSpPr>
        <p:spPr>
          <a:xfrm>
            <a:off x="7850456" y="5995714"/>
            <a:ext cx="6731871" cy="507831"/>
          </a:xfrm>
          <a:prstGeom prst="rect">
            <a:avLst/>
          </a:prstGeom>
          <a:noFill/>
        </p:spPr>
        <p:txBody>
          <a:bodyPr wrap="square">
            <a:spAutoFit/>
          </a:bodyPr>
          <a:lstStyle/>
          <a:p>
            <a:r>
              <a:rPr lang="en-US" sz="800" dirty="0"/>
              <a:t>(Duan et al., 2020; De et al., 2020), (Ma and Chan, 2014; De et al., 2020; </a:t>
            </a:r>
            <a:r>
              <a:rPr lang="en-US" sz="800" dirty="0" err="1"/>
              <a:t>Stachova</a:t>
            </a:r>
            <a:r>
              <a:rPr lang="en-US" sz="800" dirty="0"/>
              <a:t> et al., 2020).</a:t>
            </a:r>
            <a:endParaRPr lang="he-IL" sz="800" dirty="0"/>
          </a:p>
          <a:p>
            <a:endParaRPr lang="he-IL" dirty="0"/>
          </a:p>
        </p:txBody>
      </p:sp>
      <p:pic>
        <p:nvPicPr>
          <p:cNvPr id="30" name="תמונה 29">
            <a:extLst>
              <a:ext uri="{FF2B5EF4-FFF2-40B4-BE49-F238E27FC236}">
                <a16:creationId xmlns:a16="http://schemas.microsoft.com/office/drawing/2014/main" id="{C06E9921-67AC-A65D-54D3-951C49727966}"/>
              </a:ext>
            </a:extLst>
          </p:cNvPr>
          <p:cNvPicPr>
            <a:picLocks noChangeAspect="1"/>
          </p:cNvPicPr>
          <p:nvPr/>
        </p:nvPicPr>
        <p:blipFill>
          <a:blip r:embed="rId7"/>
          <a:stretch>
            <a:fillRect/>
          </a:stretch>
        </p:blipFill>
        <p:spPr>
          <a:xfrm>
            <a:off x="838304" y="1101839"/>
            <a:ext cx="2543175" cy="1800225"/>
          </a:xfrm>
          <a:prstGeom prst="ellipse">
            <a:avLst/>
          </a:prstGeom>
          <a:ln>
            <a:noFill/>
          </a:ln>
          <a:effectLst>
            <a:softEdge rad="112500"/>
          </a:effectLst>
        </p:spPr>
      </p:pic>
      <p:pic>
        <p:nvPicPr>
          <p:cNvPr id="1026" name="Picture 2" descr="‫סקירה ספרותית – AKIM GROPS‬‎">
            <a:extLst>
              <a:ext uri="{FF2B5EF4-FFF2-40B4-BE49-F238E27FC236}">
                <a16:creationId xmlns:a16="http://schemas.microsoft.com/office/drawing/2014/main" id="{B70778CE-91D8-B90B-01C2-4434ED7EF1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1376" y="4843029"/>
            <a:ext cx="2251477" cy="112573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1" name="תמונה 30">
            <a:extLst>
              <a:ext uri="{FF2B5EF4-FFF2-40B4-BE49-F238E27FC236}">
                <a16:creationId xmlns:a16="http://schemas.microsoft.com/office/drawing/2014/main" id="{295859D3-BB6F-1EA5-0AD6-0C0E8630EF55}"/>
              </a:ext>
            </a:extLst>
          </p:cNvPr>
          <p:cNvPicPr>
            <a:picLocks noChangeAspect="1"/>
          </p:cNvPicPr>
          <p:nvPr/>
        </p:nvPicPr>
        <p:blipFill>
          <a:blip r:embed="rId9"/>
          <a:stretch>
            <a:fillRect/>
          </a:stretch>
        </p:blipFill>
        <p:spPr>
          <a:xfrm>
            <a:off x="9073971" y="1276503"/>
            <a:ext cx="2962275" cy="1543050"/>
          </a:xfrm>
          <a:prstGeom prst="ellipse">
            <a:avLst/>
          </a:prstGeom>
          <a:ln>
            <a:noFill/>
          </a:ln>
          <a:effectLst>
            <a:softEdge rad="112500"/>
          </a:effectLst>
        </p:spPr>
      </p:pic>
    </p:spTree>
    <p:extLst>
      <p:ext uri="{BB962C8B-B14F-4D97-AF65-F5344CB8AC3E}">
        <p14:creationId xmlns:p14="http://schemas.microsoft.com/office/powerpoint/2010/main" val="301886884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926121" y="127876"/>
            <a:ext cx="4676281"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סקירה ספרותית</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5</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pic>
        <p:nvPicPr>
          <p:cNvPr id="2" name="תמונה 1">
            <a:extLst>
              <a:ext uri="{FF2B5EF4-FFF2-40B4-BE49-F238E27FC236}">
                <a16:creationId xmlns:a16="http://schemas.microsoft.com/office/drawing/2014/main" id="{C99983A4-BE4F-85D7-7CEF-092E1D5369FF}"/>
              </a:ext>
            </a:extLst>
          </p:cNvPr>
          <p:cNvPicPr>
            <a:picLocks noChangeAspect="1"/>
          </p:cNvPicPr>
          <p:nvPr/>
        </p:nvPicPr>
        <p:blipFill>
          <a:blip r:embed="rId6"/>
          <a:stretch>
            <a:fillRect/>
          </a:stretch>
        </p:blipFill>
        <p:spPr>
          <a:xfrm>
            <a:off x="103112" y="3407662"/>
            <a:ext cx="11985775" cy="42676"/>
          </a:xfrm>
          <a:prstGeom prst="rect">
            <a:avLst/>
          </a:prstGeom>
        </p:spPr>
      </p:pic>
      <p:sp>
        <p:nvSpPr>
          <p:cNvPr id="5" name="Shape 5">
            <a:extLst>
              <a:ext uri="{FF2B5EF4-FFF2-40B4-BE49-F238E27FC236}">
                <a16:creationId xmlns:a16="http://schemas.microsoft.com/office/drawing/2014/main" id="{EDF3F829-ABDF-4D34-C320-FB538BE57C51}"/>
              </a:ext>
            </a:extLst>
          </p:cNvPr>
          <p:cNvSpPr/>
          <p:nvPr/>
        </p:nvSpPr>
        <p:spPr>
          <a:xfrm>
            <a:off x="2402109" y="3219865"/>
            <a:ext cx="468987" cy="468987"/>
          </a:xfrm>
          <a:prstGeom prst="roundRect">
            <a:avLst>
              <a:gd name="adj" fmla="val 20003"/>
            </a:avLst>
          </a:prstGeom>
          <a:solidFill>
            <a:srgbClr val="D5DCF6"/>
          </a:solidFill>
          <a:ln w="7620">
            <a:solidFill>
              <a:srgbClr val="BBC2DC"/>
            </a:solidFill>
            <a:prstDash val="solid"/>
          </a:ln>
        </p:spPr>
        <p:txBody>
          <a:bodyPr/>
          <a:lstStyle/>
          <a:p>
            <a:endParaRPr lang="he-IL" dirty="0"/>
          </a:p>
        </p:txBody>
      </p:sp>
      <p:sp>
        <p:nvSpPr>
          <p:cNvPr id="7" name="Text 6">
            <a:extLst>
              <a:ext uri="{FF2B5EF4-FFF2-40B4-BE49-F238E27FC236}">
                <a16:creationId xmlns:a16="http://schemas.microsoft.com/office/drawing/2014/main" id="{9D423C5F-8DC8-5AA9-FEF6-6E02691E34AE}"/>
              </a:ext>
            </a:extLst>
          </p:cNvPr>
          <p:cNvSpPr/>
          <p:nvPr/>
        </p:nvSpPr>
        <p:spPr>
          <a:xfrm>
            <a:off x="2571891" y="3264396"/>
            <a:ext cx="129421" cy="329208"/>
          </a:xfrm>
          <a:prstGeom prst="rect">
            <a:avLst/>
          </a:prstGeom>
          <a:noFill/>
          <a:ln/>
        </p:spPr>
        <p:txBody>
          <a:bodyPr wrap="none" rtlCol="0" anchor="t"/>
          <a:lstStyle/>
          <a:p>
            <a:pPr marL="0" indent="0" algn="ctr">
              <a:lnSpc>
                <a:spcPts val="2592"/>
              </a:lnSpc>
              <a:buNone/>
            </a:pPr>
            <a:r>
              <a:rPr lang="en-US" sz="2592" b="1" dirty="0">
                <a:solidFill>
                  <a:srgbClr val="3B3535"/>
                </a:solidFill>
                <a:latin typeface="Alexandria" pitchFamily="34" charset="0"/>
                <a:ea typeface="Alexandria" pitchFamily="34" charset="-122"/>
                <a:cs typeface="Alexandria" pitchFamily="34" charset="-120"/>
              </a:rPr>
              <a:t>4</a:t>
            </a:r>
            <a:endParaRPr lang="en-US" sz="2592" dirty="0"/>
          </a:p>
        </p:txBody>
      </p:sp>
      <p:sp>
        <p:nvSpPr>
          <p:cNvPr id="11" name="Shape 4">
            <a:extLst>
              <a:ext uri="{FF2B5EF4-FFF2-40B4-BE49-F238E27FC236}">
                <a16:creationId xmlns:a16="http://schemas.microsoft.com/office/drawing/2014/main" id="{B938E97F-E94D-3E76-4C77-1461FB3181AC}"/>
              </a:ext>
            </a:extLst>
          </p:cNvPr>
          <p:cNvSpPr/>
          <p:nvPr/>
        </p:nvSpPr>
        <p:spPr>
          <a:xfrm>
            <a:off x="2636601" y="3688852"/>
            <a:ext cx="41672" cy="729615"/>
          </a:xfrm>
          <a:prstGeom prst="roundRect">
            <a:avLst>
              <a:gd name="adj" fmla="val 225124"/>
            </a:avLst>
          </a:prstGeom>
          <a:solidFill>
            <a:srgbClr val="BBC2DC"/>
          </a:solidFill>
          <a:ln/>
        </p:spPr>
        <p:txBody>
          <a:bodyPr/>
          <a:lstStyle/>
          <a:p>
            <a:endParaRPr lang="he-IL"/>
          </a:p>
        </p:txBody>
      </p:sp>
      <p:sp>
        <p:nvSpPr>
          <p:cNvPr id="13" name="Shape 5">
            <a:extLst>
              <a:ext uri="{FF2B5EF4-FFF2-40B4-BE49-F238E27FC236}">
                <a16:creationId xmlns:a16="http://schemas.microsoft.com/office/drawing/2014/main" id="{904E11EE-AF60-A1B9-AD04-1EA94DF3A41B}"/>
              </a:ext>
            </a:extLst>
          </p:cNvPr>
          <p:cNvSpPr/>
          <p:nvPr/>
        </p:nvSpPr>
        <p:spPr>
          <a:xfrm>
            <a:off x="6138925" y="3239410"/>
            <a:ext cx="468987" cy="468987"/>
          </a:xfrm>
          <a:prstGeom prst="roundRect">
            <a:avLst>
              <a:gd name="adj" fmla="val 20003"/>
            </a:avLst>
          </a:prstGeom>
          <a:solidFill>
            <a:srgbClr val="D5DCF6"/>
          </a:solidFill>
          <a:ln w="7620">
            <a:solidFill>
              <a:srgbClr val="BBC2DC"/>
            </a:solidFill>
            <a:prstDash val="solid"/>
          </a:ln>
        </p:spPr>
        <p:txBody>
          <a:bodyPr/>
          <a:lstStyle/>
          <a:p>
            <a:endParaRPr lang="he-IL" dirty="0"/>
          </a:p>
        </p:txBody>
      </p:sp>
      <p:sp>
        <p:nvSpPr>
          <p:cNvPr id="14" name="Shape 5">
            <a:extLst>
              <a:ext uri="{FF2B5EF4-FFF2-40B4-BE49-F238E27FC236}">
                <a16:creationId xmlns:a16="http://schemas.microsoft.com/office/drawing/2014/main" id="{966E97AE-DBED-1C58-316C-D3F60E86F041}"/>
              </a:ext>
            </a:extLst>
          </p:cNvPr>
          <p:cNvSpPr/>
          <p:nvPr/>
        </p:nvSpPr>
        <p:spPr>
          <a:xfrm>
            <a:off x="9974776" y="3219865"/>
            <a:ext cx="468987" cy="468987"/>
          </a:xfrm>
          <a:prstGeom prst="roundRect">
            <a:avLst>
              <a:gd name="adj" fmla="val 20003"/>
            </a:avLst>
          </a:prstGeom>
          <a:solidFill>
            <a:srgbClr val="D5DCF6"/>
          </a:solidFill>
          <a:ln w="7620">
            <a:solidFill>
              <a:srgbClr val="BBC2DC"/>
            </a:solidFill>
            <a:prstDash val="solid"/>
          </a:ln>
        </p:spPr>
        <p:txBody>
          <a:bodyPr/>
          <a:lstStyle/>
          <a:p>
            <a:endParaRPr lang="he-IL" dirty="0"/>
          </a:p>
        </p:txBody>
      </p:sp>
      <p:sp>
        <p:nvSpPr>
          <p:cNvPr id="16" name="Text 6">
            <a:extLst>
              <a:ext uri="{FF2B5EF4-FFF2-40B4-BE49-F238E27FC236}">
                <a16:creationId xmlns:a16="http://schemas.microsoft.com/office/drawing/2014/main" id="{3EFFBA13-840B-5766-DA98-87FB26794760}"/>
              </a:ext>
            </a:extLst>
          </p:cNvPr>
          <p:cNvSpPr/>
          <p:nvPr/>
        </p:nvSpPr>
        <p:spPr>
          <a:xfrm>
            <a:off x="6308707" y="3264396"/>
            <a:ext cx="129421" cy="329208"/>
          </a:xfrm>
          <a:prstGeom prst="rect">
            <a:avLst/>
          </a:prstGeom>
          <a:noFill/>
          <a:ln/>
        </p:spPr>
        <p:txBody>
          <a:bodyPr wrap="none" rtlCol="0" anchor="t"/>
          <a:lstStyle/>
          <a:p>
            <a:pPr marL="0" indent="0" algn="ctr">
              <a:lnSpc>
                <a:spcPts val="2592"/>
              </a:lnSpc>
              <a:buNone/>
            </a:pPr>
            <a:r>
              <a:rPr lang="en-US" sz="2592" b="1" dirty="0">
                <a:solidFill>
                  <a:srgbClr val="3B3535"/>
                </a:solidFill>
                <a:latin typeface="Alexandria" pitchFamily="34" charset="0"/>
                <a:ea typeface="Alexandria" pitchFamily="34" charset="-122"/>
                <a:cs typeface="Alexandria" pitchFamily="34" charset="-120"/>
              </a:rPr>
              <a:t>5</a:t>
            </a:r>
            <a:endParaRPr lang="en-US" sz="2592" dirty="0"/>
          </a:p>
        </p:txBody>
      </p:sp>
      <p:sp>
        <p:nvSpPr>
          <p:cNvPr id="21" name="Text 6">
            <a:extLst>
              <a:ext uri="{FF2B5EF4-FFF2-40B4-BE49-F238E27FC236}">
                <a16:creationId xmlns:a16="http://schemas.microsoft.com/office/drawing/2014/main" id="{CD22C9E0-98C3-4FAA-C296-D8F6A652A7C3}"/>
              </a:ext>
            </a:extLst>
          </p:cNvPr>
          <p:cNvSpPr/>
          <p:nvPr/>
        </p:nvSpPr>
        <p:spPr>
          <a:xfrm>
            <a:off x="10144558" y="3264396"/>
            <a:ext cx="129421" cy="329208"/>
          </a:xfrm>
          <a:prstGeom prst="rect">
            <a:avLst/>
          </a:prstGeom>
          <a:noFill/>
          <a:ln/>
        </p:spPr>
        <p:txBody>
          <a:bodyPr wrap="none" rtlCol="0" anchor="t"/>
          <a:lstStyle/>
          <a:p>
            <a:pPr marL="0" indent="0" algn="ctr">
              <a:lnSpc>
                <a:spcPts val="2592"/>
              </a:lnSpc>
              <a:buNone/>
            </a:pPr>
            <a:r>
              <a:rPr lang="en-US" sz="2592" b="1" dirty="0">
                <a:solidFill>
                  <a:srgbClr val="3B3535"/>
                </a:solidFill>
                <a:latin typeface="Alexandria" pitchFamily="34" charset="0"/>
                <a:ea typeface="Alexandria" pitchFamily="34" charset="-122"/>
                <a:cs typeface="Alexandria" pitchFamily="34" charset="-120"/>
              </a:rPr>
              <a:t>6</a:t>
            </a:r>
            <a:endParaRPr lang="en-US" sz="2592" dirty="0"/>
          </a:p>
        </p:txBody>
      </p:sp>
      <p:sp>
        <p:nvSpPr>
          <p:cNvPr id="22" name="Shape 4">
            <a:extLst>
              <a:ext uri="{FF2B5EF4-FFF2-40B4-BE49-F238E27FC236}">
                <a16:creationId xmlns:a16="http://schemas.microsoft.com/office/drawing/2014/main" id="{01A056A3-D40A-D3C7-B804-3C340F25FB51}"/>
              </a:ext>
            </a:extLst>
          </p:cNvPr>
          <p:cNvSpPr/>
          <p:nvPr/>
        </p:nvSpPr>
        <p:spPr>
          <a:xfrm>
            <a:off x="6350397" y="2519499"/>
            <a:ext cx="41672" cy="729615"/>
          </a:xfrm>
          <a:prstGeom prst="roundRect">
            <a:avLst>
              <a:gd name="adj" fmla="val 225124"/>
            </a:avLst>
          </a:prstGeom>
          <a:solidFill>
            <a:srgbClr val="BBC2DC"/>
          </a:solidFill>
          <a:ln/>
        </p:spPr>
        <p:txBody>
          <a:bodyPr/>
          <a:lstStyle/>
          <a:p>
            <a:endParaRPr lang="he-IL"/>
          </a:p>
        </p:txBody>
      </p:sp>
      <p:sp>
        <p:nvSpPr>
          <p:cNvPr id="23" name="Shape 4">
            <a:extLst>
              <a:ext uri="{FF2B5EF4-FFF2-40B4-BE49-F238E27FC236}">
                <a16:creationId xmlns:a16="http://schemas.microsoft.com/office/drawing/2014/main" id="{959FF6CF-6381-F690-BF71-1496FD883FAC}"/>
              </a:ext>
            </a:extLst>
          </p:cNvPr>
          <p:cNvSpPr/>
          <p:nvPr/>
        </p:nvSpPr>
        <p:spPr>
          <a:xfrm>
            <a:off x="10209268" y="3688852"/>
            <a:ext cx="41672" cy="729615"/>
          </a:xfrm>
          <a:prstGeom prst="roundRect">
            <a:avLst>
              <a:gd name="adj" fmla="val 225124"/>
            </a:avLst>
          </a:prstGeom>
          <a:solidFill>
            <a:srgbClr val="BBC2DC"/>
          </a:solidFill>
          <a:ln/>
        </p:spPr>
        <p:txBody>
          <a:bodyPr/>
          <a:lstStyle/>
          <a:p>
            <a:endParaRPr lang="he-IL"/>
          </a:p>
        </p:txBody>
      </p:sp>
      <p:sp>
        <p:nvSpPr>
          <p:cNvPr id="24" name="מלבן: פינות מעוגלות 23">
            <a:extLst>
              <a:ext uri="{FF2B5EF4-FFF2-40B4-BE49-F238E27FC236}">
                <a16:creationId xmlns:a16="http://schemas.microsoft.com/office/drawing/2014/main" id="{731F8EB3-9038-3D9D-DEB3-E8DB603240B8}"/>
              </a:ext>
            </a:extLst>
          </p:cNvPr>
          <p:cNvSpPr/>
          <p:nvPr/>
        </p:nvSpPr>
        <p:spPr>
          <a:xfrm>
            <a:off x="365343" y="4413515"/>
            <a:ext cx="4413096" cy="1764446"/>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rtl="1"/>
            <a:r>
              <a:rPr lang="en-US" sz="2400" dirty="0">
                <a:latin typeface="David" panose="020E0502060401010101" pitchFamily="34" charset="-79"/>
                <a:cs typeface="David" panose="020E0502060401010101" pitchFamily="34" charset="-79"/>
              </a:rPr>
              <a:t> </a:t>
            </a:r>
            <a:r>
              <a:rPr lang="en-US" dirty="0" err="1">
                <a:latin typeface="David" panose="020E0502060401010101" pitchFamily="34" charset="-79"/>
                <a:cs typeface="David" panose="020E0502060401010101" pitchFamily="34" charset="-79"/>
              </a:rPr>
              <a:t>Waizenegger</a:t>
            </a:r>
            <a:r>
              <a:rPr lang="en-US" dirty="0">
                <a:latin typeface="David" panose="020E0502060401010101" pitchFamily="34" charset="-79"/>
                <a:cs typeface="David" panose="020E0502060401010101" pitchFamily="34" charset="-79"/>
              </a:rPr>
              <a:t> et al. (2020) </a:t>
            </a:r>
            <a:r>
              <a:rPr lang="he-IL" dirty="0">
                <a:latin typeface="David" panose="020E0502060401010101" pitchFamily="34" charset="-79"/>
                <a:cs typeface="David" panose="020E0502060401010101" pitchFamily="34" charset="-79"/>
              </a:rPr>
              <a:t>מצאו כי תיאום משפיע באופן חיובי על שיתוף ידע בסביבת עבודה דיגיטלית בארגונים.</a:t>
            </a:r>
            <a:endParaRPr lang="he-IL" sz="2400" dirty="0">
              <a:latin typeface="David" panose="020E0502060401010101" pitchFamily="34" charset="-79"/>
              <a:cs typeface="David" panose="020E0502060401010101" pitchFamily="34" charset="-79"/>
            </a:endParaRPr>
          </a:p>
        </p:txBody>
      </p:sp>
      <p:sp>
        <p:nvSpPr>
          <p:cNvPr id="25" name="מלבן: פינות מעוגלות 24">
            <a:extLst>
              <a:ext uri="{FF2B5EF4-FFF2-40B4-BE49-F238E27FC236}">
                <a16:creationId xmlns:a16="http://schemas.microsoft.com/office/drawing/2014/main" id="{DE0120BC-A1D0-4CEC-202B-5FF022EF2808}"/>
              </a:ext>
            </a:extLst>
          </p:cNvPr>
          <p:cNvSpPr/>
          <p:nvPr/>
        </p:nvSpPr>
        <p:spPr>
          <a:xfrm>
            <a:off x="4143849" y="1132508"/>
            <a:ext cx="4413096" cy="1764446"/>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he-IL" dirty="0">
                <a:latin typeface="David" panose="020E0502060401010101" pitchFamily="34" charset="-79"/>
                <a:cs typeface="David" panose="020E0502060401010101" pitchFamily="34" charset="-79"/>
              </a:rPr>
              <a:t>השימוש בטכנולוגיות דיגיטליות יכולות להאיץ את השיתוף וההעברה של מידע וידע סמוי בתוך הארגון ושיפור שיתוף הידע בין אנשים. </a:t>
            </a:r>
          </a:p>
        </p:txBody>
      </p:sp>
      <p:sp>
        <p:nvSpPr>
          <p:cNvPr id="28" name="מלבן: פינות מעוגלות 27">
            <a:extLst>
              <a:ext uri="{FF2B5EF4-FFF2-40B4-BE49-F238E27FC236}">
                <a16:creationId xmlns:a16="http://schemas.microsoft.com/office/drawing/2014/main" id="{CA1974C0-DDD7-9145-854B-DAAB5B3E8A87}"/>
              </a:ext>
            </a:extLst>
          </p:cNvPr>
          <p:cNvSpPr/>
          <p:nvPr/>
        </p:nvSpPr>
        <p:spPr>
          <a:xfrm>
            <a:off x="7675791" y="4421501"/>
            <a:ext cx="4413096" cy="1764446"/>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rtl="1"/>
            <a:r>
              <a:rPr lang="he-IL" dirty="0">
                <a:latin typeface="David" panose="020E0502060401010101" pitchFamily="34" charset="-79"/>
                <a:cs typeface="David" panose="020E0502060401010101" pitchFamily="34" charset="-79"/>
              </a:rPr>
              <a:t>זה יכול לשפר אינטראקציה חברתית ולשפר את היחסים בין אנשים, מה שמוביל לפיתוח הון חברתי בארגונים.</a:t>
            </a:r>
          </a:p>
          <a:p>
            <a:pPr algn="ctr" rtl="1"/>
            <a:endParaRPr lang="he-IL" dirty="0"/>
          </a:p>
        </p:txBody>
      </p:sp>
      <p:sp>
        <p:nvSpPr>
          <p:cNvPr id="10" name="תיבת טקסט 9">
            <a:extLst>
              <a:ext uri="{FF2B5EF4-FFF2-40B4-BE49-F238E27FC236}">
                <a16:creationId xmlns:a16="http://schemas.microsoft.com/office/drawing/2014/main" id="{E7E767B0-B685-4629-C98C-E2E0DA85AAAB}"/>
              </a:ext>
            </a:extLst>
          </p:cNvPr>
          <p:cNvSpPr txBox="1"/>
          <p:nvPr/>
        </p:nvSpPr>
        <p:spPr>
          <a:xfrm>
            <a:off x="5841604" y="2643550"/>
            <a:ext cx="6096000" cy="215444"/>
          </a:xfrm>
          <a:prstGeom prst="rect">
            <a:avLst/>
          </a:prstGeom>
          <a:noFill/>
        </p:spPr>
        <p:txBody>
          <a:bodyPr wrap="square">
            <a:spAutoFit/>
          </a:bodyPr>
          <a:lstStyle/>
          <a:p>
            <a:r>
              <a:rPr lang="en-US" sz="800" dirty="0"/>
              <a:t>(Lin et al., 2020).</a:t>
            </a:r>
            <a:endParaRPr lang="he-IL" sz="800" dirty="0"/>
          </a:p>
        </p:txBody>
      </p:sp>
      <p:sp>
        <p:nvSpPr>
          <p:cNvPr id="20" name="תיבת טקסט 19">
            <a:extLst>
              <a:ext uri="{FF2B5EF4-FFF2-40B4-BE49-F238E27FC236}">
                <a16:creationId xmlns:a16="http://schemas.microsoft.com/office/drawing/2014/main" id="{D7289281-ADAA-BEB4-B539-51BC8E7CD7DA}"/>
              </a:ext>
            </a:extLst>
          </p:cNvPr>
          <p:cNvSpPr txBox="1"/>
          <p:nvPr/>
        </p:nvSpPr>
        <p:spPr>
          <a:xfrm>
            <a:off x="9499600" y="5946950"/>
            <a:ext cx="6096000" cy="215444"/>
          </a:xfrm>
          <a:prstGeom prst="rect">
            <a:avLst/>
          </a:prstGeom>
          <a:noFill/>
        </p:spPr>
        <p:txBody>
          <a:bodyPr wrap="square">
            <a:spAutoFit/>
          </a:bodyPr>
          <a:lstStyle/>
          <a:p>
            <a:r>
              <a:rPr lang="en-US" sz="800" dirty="0"/>
              <a:t>(Lee et al., 2021)</a:t>
            </a:r>
            <a:endParaRPr lang="he-IL" sz="800" dirty="0"/>
          </a:p>
        </p:txBody>
      </p:sp>
      <p:pic>
        <p:nvPicPr>
          <p:cNvPr id="2050" name="Picture 2" descr="טכנולוגיה דיגיטלית כחלק מהחיים... אבל לא ככל החיים בגיל הרך ובכלל - קלודי  טל על חינוך לגיל הרך">
            <a:extLst>
              <a:ext uri="{FF2B5EF4-FFF2-40B4-BE49-F238E27FC236}">
                <a16:creationId xmlns:a16="http://schemas.microsoft.com/office/drawing/2014/main" id="{8EF39A26-3A25-49E3-2118-8DA5CDA64B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1750" y="4073315"/>
            <a:ext cx="2105025" cy="21717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descr="אוריינות מידע בסביבה דיגיטלית​ - פורטל עובדי הוראה | מרחב פדגוגי">
            <a:extLst>
              <a:ext uri="{FF2B5EF4-FFF2-40B4-BE49-F238E27FC236}">
                <a16:creationId xmlns:a16="http://schemas.microsoft.com/office/drawing/2014/main" id="{D7AFEA4B-6E10-CC94-DDCE-754061F31C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685" y="1292268"/>
            <a:ext cx="3076575" cy="14859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6" name="תמונה 25">
            <a:extLst>
              <a:ext uri="{FF2B5EF4-FFF2-40B4-BE49-F238E27FC236}">
                <a16:creationId xmlns:a16="http://schemas.microsoft.com/office/drawing/2014/main" id="{BC31EA02-8676-8EB7-B00F-EA7759D0A36F}"/>
              </a:ext>
            </a:extLst>
          </p:cNvPr>
          <p:cNvPicPr>
            <a:picLocks noChangeAspect="1"/>
          </p:cNvPicPr>
          <p:nvPr/>
        </p:nvPicPr>
        <p:blipFill>
          <a:blip r:embed="rId9"/>
          <a:stretch>
            <a:fillRect/>
          </a:stretch>
        </p:blipFill>
        <p:spPr>
          <a:xfrm>
            <a:off x="9140029" y="1149424"/>
            <a:ext cx="2543175" cy="1800225"/>
          </a:xfrm>
          <a:prstGeom prst="ellipse">
            <a:avLst/>
          </a:prstGeom>
          <a:ln>
            <a:noFill/>
          </a:ln>
          <a:effectLst>
            <a:softEdge rad="112500"/>
          </a:effectLst>
        </p:spPr>
      </p:pic>
      <p:sp>
        <p:nvSpPr>
          <p:cNvPr id="29" name="תיבת טקסט 28">
            <a:extLst>
              <a:ext uri="{FF2B5EF4-FFF2-40B4-BE49-F238E27FC236}">
                <a16:creationId xmlns:a16="http://schemas.microsoft.com/office/drawing/2014/main" id="{504AEBAB-2847-D8C9-FDFA-D1ABA1169146}"/>
              </a:ext>
            </a:extLst>
          </p:cNvPr>
          <p:cNvSpPr txBox="1"/>
          <p:nvPr/>
        </p:nvSpPr>
        <p:spPr>
          <a:xfrm>
            <a:off x="1703754" y="5983020"/>
            <a:ext cx="7795846" cy="215444"/>
          </a:xfrm>
          <a:prstGeom prst="rect">
            <a:avLst/>
          </a:prstGeom>
          <a:noFill/>
        </p:spPr>
        <p:txBody>
          <a:bodyPr wrap="square">
            <a:spAutoFit/>
          </a:bodyPr>
          <a:lstStyle/>
          <a:p>
            <a:r>
              <a:rPr lang="en-US" sz="800" dirty="0"/>
              <a:t>(</a:t>
            </a:r>
            <a:r>
              <a:rPr lang="en-US" sz="800" dirty="0" err="1"/>
              <a:t>Waizenegger</a:t>
            </a:r>
            <a:r>
              <a:rPr lang="en-US" sz="800" dirty="0"/>
              <a:t> et al., 2020).</a:t>
            </a:r>
            <a:endParaRPr lang="he-IL" sz="800" dirty="0"/>
          </a:p>
        </p:txBody>
      </p:sp>
    </p:spTree>
    <p:extLst>
      <p:ext uri="{BB962C8B-B14F-4D97-AF65-F5344CB8AC3E}">
        <p14:creationId xmlns:p14="http://schemas.microsoft.com/office/powerpoint/2010/main" val="492279999"/>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678449" y="153708"/>
            <a:ext cx="4676281"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סקירה ספרותית</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6</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pic>
        <p:nvPicPr>
          <p:cNvPr id="2" name="תמונה 1">
            <a:extLst>
              <a:ext uri="{FF2B5EF4-FFF2-40B4-BE49-F238E27FC236}">
                <a16:creationId xmlns:a16="http://schemas.microsoft.com/office/drawing/2014/main" id="{C99983A4-BE4F-85D7-7CEF-092E1D5369FF}"/>
              </a:ext>
            </a:extLst>
          </p:cNvPr>
          <p:cNvPicPr>
            <a:picLocks noChangeAspect="1"/>
          </p:cNvPicPr>
          <p:nvPr/>
        </p:nvPicPr>
        <p:blipFill>
          <a:blip r:embed="rId6"/>
          <a:stretch>
            <a:fillRect/>
          </a:stretch>
        </p:blipFill>
        <p:spPr>
          <a:xfrm>
            <a:off x="103112" y="3407662"/>
            <a:ext cx="11985775" cy="42676"/>
          </a:xfrm>
          <a:prstGeom prst="rect">
            <a:avLst/>
          </a:prstGeom>
        </p:spPr>
      </p:pic>
      <p:sp>
        <p:nvSpPr>
          <p:cNvPr id="5" name="Shape 5">
            <a:extLst>
              <a:ext uri="{FF2B5EF4-FFF2-40B4-BE49-F238E27FC236}">
                <a16:creationId xmlns:a16="http://schemas.microsoft.com/office/drawing/2014/main" id="{EDF3F829-ABDF-4D34-C320-FB538BE57C51}"/>
              </a:ext>
            </a:extLst>
          </p:cNvPr>
          <p:cNvSpPr/>
          <p:nvPr/>
        </p:nvSpPr>
        <p:spPr>
          <a:xfrm>
            <a:off x="2402109" y="3219865"/>
            <a:ext cx="468987" cy="468987"/>
          </a:xfrm>
          <a:prstGeom prst="roundRect">
            <a:avLst>
              <a:gd name="adj" fmla="val 20003"/>
            </a:avLst>
          </a:prstGeom>
          <a:solidFill>
            <a:srgbClr val="D5DCF6"/>
          </a:solidFill>
          <a:ln w="7620">
            <a:solidFill>
              <a:srgbClr val="BBC2DC"/>
            </a:solidFill>
            <a:prstDash val="solid"/>
          </a:ln>
        </p:spPr>
        <p:txBody>
          <a:bodyPr/>
          <a:lstStyle/>
          <a:p>
            <a:endParaRPr lang="he-IL" dirty="0"/>
          </a:p>
        </p:txBody>
      </p:sp>
      <p:sp>
        <p:nvSpPr>
          <p:cNvPr id="7" name="Text 6">
            <a:extLst>
              <a:ext uri="{FF2B5EF4-FFF2-40B4-BE49-F238E27FC236}">
                <a16:creationId xmlns:a16="http://schemas.microsoft.com/office/drawing/2014/main" id="{9D423C5F-8DC8-5AA9-FEF6-6E02691E34AE}"/>
              </a:ext>
            </a:extLst>
          </p:cNvPr>
          <p:cNvSpPr/>
          <p:nvPr/>
        </p:nvSpPr>
        <p:spPr>
          <a:xfrm>
            <a:off x="2571891" y="3264396"/>
            <a:ext cx="129421" cy="329208"/>
          </a:xfrm>
          <a:prstGeom prst="rect">
            <a:avLst/>
          </a:prstGeom>
          <a:noFill/>
          <a:ln/>
        </p:spPr>
        <p:txBody>
          <a:bodyPr wrap="none" rtlCol="0" anchor="t"/>
          <a:lstStyle/>
          <a:p>
            <a:pPr marL="0" indent="0" algn="ctr">
              <a:lnSpc>
                <a:spcPts val="2592"/>
              </a:lnSpc>
              <a:buNone/>
            </a:pPr>
            <a:r>
              <a:rPr lang="en-US" sz="2592" b="1" dirty="0">
                <a:solidFill>
                  <a:srgbClr val="3B3535"/>
                </a:solidFill>
                <a:latin typeface="Alexandria" pitchFamily="34" charset="0"/>
                <a:ea typeface="Alexandria" pitchFamily="34" charset="-122"/>
                <a:cs typeface="Alexandria" pitchFamily="34" charset="-120"/>
              </a:rPr>
              <a:t>7</a:t>
            </a:r>
            <a:endParaRPr lang="en-US" sz="2592" dirty="0"/>
          </a:p>
        </p:txBody>
      </p:sp>
      <p:sp>
        <p:nvSpPr>
          <p:cNvPr id="11" name="Shape 4">
            <a:extLst>
              <a:ext uri="{FF2B5EF4-FFF2-40B4-BE49-F238E27FC236}">
                <a16:creationId xmlns:a16="http://schemas.microsoft.com/office/drawing/2014/main" id="{B938E97F-E94D-3E76-4C77-1461FB3181AC}"/>
              </a:ext>
            </a:extLst>
          </p:cNvPr>
          <p:cNvSpPr/>
          <p:nvPr/>
        </p:nvSpPr>
        <p:spPr>
          <a:xfrm>
            <a:off x="2636601" y="3688852"/>
            <a:ext cx="41672" cy="729615"/>
          </a:xfrm>
          <a:prstGeom prst="roundRect">
            <a:avLst>
              <a:gd name="adj" fmla="val 225124"/>
            </a:avLst>
          </a:prstGeom>
          <a:solidFill>
            <a:srgbClr val="BBC2DC"/>
          </a:solidFill>
          <a:ln/>
        </p:spPr>
        <p:txBody>
          <a:bodyPr/>
          <a:lstStyle/>
          <a:p>
            <a:endParaRPr lang="he-IL"/>
          </a:p>
        </p:txBody>
      </p:sp>
      <p:sp>
        <p:nvSpPr>
          <p:cNvPr id="13" name="Shape 5">
            <a:extLst>
              <a:ext uri="{FF2B5EF4-FFF2-40B4-BE49-F238E27FC236}">
                <a16:creationId xmlns:a16="http://schemas.microsoft.com/office/drawing/2014/main" id="{904E11EE-AF60-A1B9-AD04-1EA94DF3A41B}"/>
              </a:ext>
            </a:extLst>
          </p:cNvPr>
          <p:cNvSpPr/>
          <p:nvPr/>
        </p:nvSpPr>
        <p:spPr>
          <a:xfrm>
            <a:off x="6138925" y="3239410"/>
            <a:ext cx="468987" cy="468987"/>
          </a:xfrm>
          <a:prstGeom prst="roundRect">
            <a:avLst>
              <a:gd name="adj" fmla="val 20003"/>
            </a:avLst>
          </a:prstGeom>
          <a:solidFill>
            <a:srgbClr val="D5DCF6"/>
          </a:solidFill>
          <a:ln w="7620">
            <a:solidFill>
              <a:srgbClr val="BBC2DC"/>
            </a:solidFill>
            <a:prstDash val="solid"/>
          </a:ln>
        </p:spPr>
        <p:txBody>
          <a:bodyPr/>
          <a:lstStyle/>
          <a:p>
            <a:endParaRPr lang="he-IL" dirty="0"/>
          </a:p>
        </p:txBody>
      </p:sp>
      <p:sp>
        <p:nvSpPr>
          <p:cNvPr id="14" name="Shape 5">
            <a:extLst>
              <a:ext uri="{FF2B5EF4-FFF2-40B4-BE49-F238E27FC236}">
                <a16:creationId xmlns:a16="http://schemas.microsoft.com/office/drawing/2014/main" id="{966E97AE-DBED-1C58-316C-D3F60E86F041}"/>
              </a:ext>
            </a:extLst>
          </p:cNvPr>
          <p:cNvSpPr/>
          <p:nvPr/>
        </p:nvSpPr>
        <p:spPr>
          <a:xfrm>
            <a:off x="9974776" y="3219865"/>
            <a:ext cx="468987" cy="468987"/>
          </a:xfrm>
          <a:prstGeom prst="roundRect">
            <a:avLst>
              <a:gd name="adj" fmla="val 20003"/>
            </a:avLst>
          </a:prstGeom>
          <a:solidFill>
            <a:srgbClr val="D5DCF6"/>
          </a:solidFill>
          <a:ln w="7620">
            <a:solidFill>
              <a:srgbClr val="BBC2DC"/>
            </a:solidFill>
            <a:prstDash val="solid"/>
          </a:ln>
        </p:spPr>
        <p:txBody>
          <a:bodyPr/>
          <a:lstStyle/>
          <a:p>
            <a:endParaRPr lang="he-IL" dirty="0"/>
          </a:p>
        </p:txBody>
      </p:sp>
      <p:sp>
        <p:nvSpPr>
          <p:cNvPr id="16" name="Text 6">
            <a:extLst>
              <a:ext uri="{FF2B5EF4-FFF2-40B4-BE49-F238E27FC236}">
                <a16:creationId xmlns:a16="http://schemas.microsoft.com/office/drawing/2014/main" id="{3EFFBA13-840B-5766-DA98-87FB26794760}"/>
              </a:ext>
            </a:extLst>
          </p:cNvPr>
          <p:cNvSpPr/>
          <p:nvPr/>
        </p:nvSpPr>
        <p:spPr>
          <a:xfrm>
            <a:off x="6308707" y="3264396"/>
            <a:ext cx="129421" cy="329208"/>
          </a:xfrm>
          <a:prstGeom prst="rect">
            <a:avLst/>
          </a:prstGeom>
          <a:noFill/>
          <a:ln/>
        </p:spPr>
        <p:txBody>
          <a:bodyPr wrap="none" rtlCol="0" anchor="t"/>
          <a:lstStyle/>
          <a:p>
            <a:pPr marL="0" indent="0" algn="ctr">
              <a:lnSpc>
                <a:spcPts val="2592"/>
              </a:lnSpc>
              <a:buNone/>
            </a:pPr>
            <a:r>
              <a:rPr lang="en-US" sz="2592" b="1" dirty="0">
                <a:solidFill>
                  <a:srgbClr val="3B3535"/>
                </a:solidFill>
                <a:latin typeface="Alexandria" pitchFamily="34" charset="0"/>
                <a:ea typeface="Alexandria" pitchFamily="34" charset="-122"/>
                <a:cs typeface="Alexandria" pitchFamily="34" charset="-120"/>
              </a:rPr>
              <a:t>8</a:t>
            </a:r>
            <a:endParaRPr lang="en-US" sz="2592" dirty="0"/>
          </a:p>
        </p:txBody>
      </p:sp>
      <p:sp>
        <p:nvSpPr>
          <p:cNvPr id="21" name="Text 6">
            <a:extLst>
              <a:ext uri="{FF2B5EF4-FFF2-40B4-BE49-F238E27FC236}">
                <a16:creationId xmlns:a16="http://schemas.microsoft.com/office/drawing/2014/main" id="{CD22C9E0-98C3-4FAA-C296-D8F6A652A7C3}"/>
              </a:ext>
            </a:extLst>
          </p:cNvPr>
          <p:cNvSpPr/>
          <p:nvPr/>
        </p:nvSpPr>
        <p:spPr>
          <a:xfrm>
            <a:off x="10144558" y="3264396"/>
            <a:ext cx="129421" cy="329208"/>
          </a:xfrm>
          <a:prstGeom prst="rect">
            <a:avLst/>
          </a:prstGeom>
          <a:noFill/>
          <a:ln/>
        </p:spPr>
        <p:txBody>
          <a:bodyPr wrap="none" rtlCol="0" anchor="t"/>
          <a:lstStyle/>
          <a:p>
            <a:pPr marL="0" indent="0" algn="ctr">
              <a:lnSpc>
                <a:spcPts val="2592"/>
              </a:lnSpc>
              <a:buNone/>
            </a:pPr>
            <a:r>
              <a:rPr lang="en-US" sz="2592" b="1" dirty="0">
                <a:solidFill>
                  <a:srgbClr val="3B3535"/>
                </a:solidFill>
                <a:latin typeface="Alexandria" pitchFamily="34" charset="0"/>
                <a:ea typeface="Alexandria" pitchFamily="34" charset="-122"/>
                <a:cs typeface="Alexandria" pitchFamily="34" charset="-120"/>
              </a:rPr>
              <a:t>9</a:t>
            </a:r>
            <a:endParaRPr lang="en-US" sz="2592" dirty="0"/>
          </a:p>
        </p:txBody>
      </p:sp>
      <p:sp>
        <p:nvSpPr>
          <p:cNvPr id="22" name="Shape 4">
            <a:extLst>
              <a:ext uri="{FF2B5EF4-FFF2-40B4-BE49-F238E27FC236}">
                <a16:creationId xmlns:a16="http://schemas.microsoft.com/office/drawing/2014/main" id="{01A056A3-D40A-D3C7-B804-3C340F25FB51}"/>
              </a:ext>
            </a:extLst>
          </p:cNvPr>
          <p:cNvSpPr/>
          <p:nvPr/>
        </p:nvSpPr>
        <p:spPr>
          <a:xfrm>
            <a:off x="6350397" y="2519499"/>
            <a:ext cx="41672" cy="729615"/>
          </a:xfrm>
          <a:prstGeom prst="roundRect">
            <a:avLst>
              <a:gd name="adj" fmla="val 225124"/>
            </a:avLst>
          </a:prstGeom>
          <a:solidFill>
            <a:srgbClr val="BBC2DC"/>
          </a:solidFill>
          <a:ln/>
        </p:spPr>
        <p:txBody>
          <a:bodyPr/>
          <a:lstStyle/>
          <a:p>
            <a:endParaRPr lang="he-IL"/>
          </a:p>
        </p:txBody>
      </p:sp>
      <p:sp>
        <p:nvSpPr>
          <p:cNvPr id="23" name="Shape 4">
            <a:extLst>
              <a:ext uri="{FF2B5EF4-FFF2-40B4-BE49-F238E27FC236}">
                <a16:creationId xmlns:a16="http://schemas.microsoft.com/office/drawing/2014/main" id="{959FF6CF-6381-F690-BF71-1496FD883FAC}"/>
              </a:ext>
            </a:extLst>
          </p:cNvPr>
          <p:cNvSpPr/>
          <p:nvPr/>
        </p:nvSpPr>
        <p:spPr>
          <a:xfrm>
            <a:off x="10209268" y="3688852"/>
            <a:ext cx="41672" cy="729615"/>
          </a:xfrm>
          <a:prstGeom prst="roundRect">
            <a:avLst>
              <a:gd name="adj" fmla="val 225124"/>
            </a:avLst>
          </a:prstGeom>
          <a:solidFill>
            <a:srgbClr val="BBC2DC"/>
          </a:solidFill>
          <a:ln/>
        </p:spPr>
        <p:txBody>
          <a:bodyPr/>
          <a:lstStyle/>
          <a:p>
            <a:endParaRPr lang="he-IL"/>
          </a:p>
        </p:txBody>
      </p:sp>
      <p:sp>
        <p:nvSpPr>
          <p:cNvPr id="24" name="מלבן: פינות מעוגלות 23">
            <a:extLst>
              <a:ext uri="{FF2B5EF4-FFF2-40B4-BE49-F238E27FC236}">
                <a16:creationId xmlns:a16="http://schemas.microsoft.com/office/drawing/2014/main" id="{731F8EB3-9038-3D9D-DEB3-E8DB603240B8}"/>
              </a:ext>
            </a:extLst>
          </p:cNvPr>
          <p:cNvSpPr/>
          <p:nvPr/>
        </p:nvSpPr>
        <p:spPr>
          <a:xfrm>
            <a:off x="365343" y="4413515"/>
            <a:ext cx="4413096" cy="1764446"/>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he-IL" dirty="0">
                <a:latin typeface="David" panose="020E0502060401010101" pitchFamily="34" charset="-79"/>
                <a:cs typeface="David" panose="020E0502060401010101" pitchFamily="34" charset="-79"/>
              </a:rPr>
              <a:t>מספר מחקרים מבוססי פרט המתמקדים בשימוש בתיאוריית ההון החברתי על חקר הקשר בין שיתוף ידע לביצועים בארגונים.</a:t>
            </a:r>
          </a:p>
        </p:txBody>
      </p:sp>
      <p:sp>
        <p:nvSpPr>
          <p:cNvPr id="25" name="מלבן: פינות מעוגלות 24">
            <a:extLst>
              <a:ext uri="{FF2B5EF4-FFF2-40B4-BE49-F238E27FC236}">
                <a16:creationId xmlns:a16="http://schemas.microsoft.com/office/drawing/2014/main" id="{DE0120BC-A1D0-4CEC-202B-5FF022EF2808}"/>
              </a:ext>
            </a:extLst>
          </p:cNvPr>
          <p:cNvSpPr/>
          <p:nvPr/>
        </p:nvSpPr>
        <p:spPr>
          <a:xfrm>
            <a:off x="4143849" y="1132508"/>
            <a:ext cx="4413096" cy="1764446"/>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rtl="1"/>
            <a:r>
              <a:rPr lang="en-US" dirty="0">
                <a:latin typeface="David" panose="020E0502060401010101" pitchFamily="34" charset="-79"/>
                <a:cs typeface="David" panose="020E0502060401010101" pitchFamily="34" charset="-79"/>
              </a:rPr>
              <a:t>Hu </a:t>
            </a:r>
            <a:r>
              <a:rPr lang="he-IL" dirty="0">
                <a:latin typeface="David" panose="020E0502060401010101" pitchFamily="34" charset="-79"/>
                <a:cs typeface="David" panose="020E0502060401010101" pitchFamily="34" charset="-79"/>
              </a:rPr>
              <a:t> ו-</a:t>
            </a:r>
            <a:r>
              <a:rPr lang="en-US" dirty="0" err="1">
                <a:latin typeface="David" panose="020E0502060401010101" pitchFamily="34" charset="-79"/>
                <a:cs typeface="David" panose="020E0502060401010101" pitchFamily="34" charset="-79"/>
              </a:rPr>
              <a:t>Rande</a:t>
            </a:r>
            <a:r>
              <a:rPr lang="en-US" dirty="0">
                <a:latin typeface="David" panose="020E0502060401010101" pitchFamily="34" charset="-79"/>
                <a:cs typeface="David" panose="020E0502060401010101" pitchFamily="34" charset="-79"/>
              </a:rPr>
              <a:t> </a:t>
            </a:r>
            <a:r>
              <a:rPr lang="he-IL" dirty="0">
                <a:latin typeface="David" panose="020E0502060401010101" pitchFamily="34" charset="-79"/>
                <a:cs typeface="David" panose="020E0502060401010101" pitchFamily="34" charset="-79"/>
              </a:rPr>
              <a:t> (2014) משתמשים בתאוריית ההון החברתי לחקר הגורמים הקריטיים המשפיעים על שיתוף ידע והשפעתו על ביצועי עבודה. הם גילו שתקשורת, תיאום ותמריצים יכולים לשפר את שיתוף הידע ולהוביל לשיפור בביצועי העבודה.</a:t>
            </a:r>
          </a:p>
        </p:txBody>
      </p:sp>
      <p:sp>
        <p:nvSpPr>
          <p:cNvPr id="28" name="מלבן: פינות מעוגלות 27">
            <a:extLst>
              <a:ext uri="{FF2B5EF4-FFF2-40B4-BE49-F238E27FC236}">
                <a16:creationId xmlns:a16="http://schemas.microsoft.com/office/drawing/2014/main" id="{CA1974C0-DDD7-9145-854B-DAAB5B3E8A87}"/>
              </a:ext>
            </a:extLst>
          </p:cNvPr>
          <p:cNvSpPr/>
          <p:nvPr/>
        </p:nvSpPr>
        <p:spPr>
          <a:xfrm>
            <a:off x="7675791" y="4421501"/>
            <a:ext cx="4413096" cy="1764446"/>
          </a:xfrm>
          <a:prstGeom prst="roundRect">
            <a:avLst/>
          </a:prstGeom>
        </p:spPr>
        <p:style>
          <a:lnRef idx="1">
            <a:schemeClr val="accent1"/>
          </a:lnRef>
          <a:fillRef idx="2">
            <a:schemeClr val="accent1"/>
          </a:fillRef>
          <a:effectRef idx="1">
            <a:schemeClr val="accent1"/>
          </a:effectRef>
          <a:fontRef idx="minor">
            <a:schemeClr val="dk1"/>
          </a:fontRef>
        </p:style>
        <p:txBody>
          <a:bodyPr rtlCol="1" anchor="ctr"/>
          <a:lstStyle/>
          <a:p>
            <a:pPr algn="ctr" rtl="1"/>
            <a:r>
              <a:rPr lang="en-US" sz="2000" dirty="0">
                <a:latin typeface="David" panose="020E0502060401010101" pitchFamily="34" charset="-79"/>
                <a:cs typeface="David" panose="020E0502060401010101" pitchFamily="34" charset="-79"/>
              </a:rPr>
              <a:t> </a:t>
            </a:r>
            <a:r>
              <a:rPr lang="en-US" dirty="0">
                <a:latin typeface="David" panose="020E0502060401010101" pitchFamily="34" charset="-79"/>
                <a:cs typeface="David" panose="020E0502060401010101" pitchFamily="34" charset="-79"/>
              </a:rPr>
              <a:t>Lee </a:t>
            </a:r>
            <a:r>
              <a:rPr lang="he-IL" dirty="0">
                <a:latin typeface="David" panose="020E0502060401010101" pitchFamily="34" charset="-79"/>
                <a:cs typeface="David" panose="020E0502060401010101" pitchFamily="34" charset="-79"/>
              </a:rPr>
              <a:t>ואחרים (2016) מאמצים את תאוריית ההון החברתי כדי לחקור את השפעת שיתוף הידע על ביצועי עבודה של צוותי פרויקטים, ומגלים שתקשורת, מומחיות טכנולוגית והון חברתי של הצוות משחקים תפקיד חשוב בשיתוף הידע לשיפור ביצועי העבודה.</a:t>
            </a:r>
            <a:endParaRPr lang="he-IL" sz="2000" dirty="0">
              <a:latin typeface="David" panose="020E0502060401010101" pitchFamily="34" charset="-79"/>
              <a:cs typeface="David" panose="020E0502060401010101" pitchFamily="34" charset="-79"/>
            </a:endParaRPr>
          </a:p>
        </p:txBody>
      </p:sp>
      <p:sp>
        <p:nvSpPr>
          <p:cNvPr id="34" name="תיבת טקסט 33">
            <a:extLst>
              <a:ext uri="{FF2B5EF4-FFF2-40B4-BE49-F238E27FC236}">
                <a16:creationId xmlns:a16="http://schemas.microsoft.com/office/drawing/2014/main" id="{D2DD7460-5CEB-201A-55BE-253A22B5147D}"/>
              </a:ext>
            </a:extLst>
          </p:cNvPr>
          <p:cNvSpPr txBox="1"/>
          <p:nvPr/>
        </p:nvSpPr>
        <p:spPr>
          <a:xfrm>
            <a:off x="1292190" y="5940145"/>
            <a:ext cx="6096000" cy="215444"/>
          </a:xfrm>
          <a:prstGeom prst="rect">
            <a:avLst/>
          </a:prstGeom>
          <a:noFill/>
        </p:spPr>
        <p:txBody>
          <a:bodyPr wrap="square">
            <a:spAutoFit/>
          </a:bodyPr>
          <a:lstStyle/>
          <a:p>
            <a:r>
              <a:rPr lang="en-US" sz="800" dirty="0"/>
              <a:t>(Hu and Randel, 2014; Lee et al., 2016; Singh et al., 2021)</a:t>
            </a:r>
            <a:endParaRPr lang="he-IL" sz="800" dirty="0"/>
          </a:p>
        </p:txBody>
      </p:sp>
      <p:pic>
        <p:nvPicPr>
          <p:cNvPr id="37" name="תמונה 36">
            <a:extLst>
              <a:ext uri="{FF2B5EF4-FFF2-40B4-BE49-F238E27FC236}">
                <a16:creationId xmlns:a16="http://schemas.microsoft.com/office/drawing/2014/main" id="{C6FE87ED-48C1-8570-4520-E88397E26947}"/>
              </a:ext>
            </a:extLst>
          </p:cNvPr>
          <p:cNvPicPr>
            <a:picLocks noChangeAspect="1"/>
          </p:cNvPicPr>
          <p:nvPr/>
        </p:nvPicPr>
        <p:blipFill>
          <a:blip r:embed="rId7"/>
          <a:stretch>
            <a:fillRect/>
          </a:stretch>
        </p:blipFill>
        <p:spPr>
          <a:xfrm>
            <a:off x="838304" y="987442"/>
            <a:ext cx="2143125" cy="2143125"/>
          </a:xfrm>
          <a:prstGeom prst="ellipse">
            <a:avLst/>
          </a:prstGeom>
          <a:ln>
            <a:noFill/>
          </a:ln>
          <a:effectLst>
            <a:softEdge rad="112500"/>
          </a:effectLst>
        </p:spPr>
      </p:pic>
      <p:pic>
        <p:nvPicPr>
          <p:cNvPr id="38" name="תמונה 37">
            <a:extLst>
              <a:ext uri="{FF2B5EF4-FFF2-40B4-BE49-F238E27FC236}">
                <a16:creationId xmlns:a16="http://schemas.microsoft.com/office/drawing/2014/main" id="{47CB5122-4DD8-9EC8-75F1-55BF8371BA55}"/>
              </a:ext>
            </a:extLst>
          </p:cNvPr>
          <p:cNvPicPr>
            <a:picLocks noChangeAspect="1"/>
          </p:cNvPicPr>
          <p:nvPr/>
        </p:nvPicPr>
        <p:blipFill>
          <a:blip r:embed="rId8"/>
          <a:stretch>
            <a:fillRect/>
          </a:stretch>
        </p:blipFill>
        <p:spPr>
          <a:xfrm>
            <a:off x="9276950" y="1154031"/>
            <a:ext cx="2333625" cy="1962150"/>
          </a:xfrm>
          <a:prstGeom prst="ellipse">
            <a:avLst/>
          </a:prstGeom>
          <a:ln>
            <a:noFill/>
          </a:ln>
          <a:effectLst>
            <a:softEdge rad="112500"/>
          </a:effectLst>
        </p:spPr>
      </p:pic>
      <p:pic>
        <p:nvPicPr>
          <p:cNvPr id="39" name="תמונה 38">
            <a:extLst>
              <a:ext uri="{FF2B5EF4-FFF2-40B4-BE49-F238E27FC236}">
                <a16:creationId xmlns:a16="http://schemas.microsoft.com/office/drawing/2014/main" id="{B6752FBA-10F9-A3FF-44D4-4477A811DCD8}"/>
              </a:ext>
            </a:extLst>
          </p:cNvPr>
          <p:cNvPicPr>
            <a:picLocks noChangeAspect="1"/>
          </p:cNvPicPr>
          <p:nvPr/>
        </p:nvPicPr>
        <p:blipFill>
          <a:blip r:embed="rId9"/>
          <a:stretch>
            <a:fillRect/>
          </a:stretch>
        </p:blipFill>
        <p:spPr>
          <a:xfrm>
            <a:off x="5041379" y="4350992"/>
            <a:ext cx="2476500" cy="1847850"/>
          </a:xfrm>
          <a:prstGeom prst="ellipse">
            <a:avLst/>
          </a:prstGeom>
          <a:ln>
            <a:noFill/>
          </a:ln>
          <a:effectLst>
            <a:softEdge rad="112500"/>
          </a:effectLst>
        </p:spPr>
      </p:pic>
    </p:spTree>
    <p:extLst>
      <p:ext uri="{BB962C8B-B14F-4D97-AF65-F5344CB8AC3E}">
        <p14:creationId xmlns:p14="http://schemas.microsoft.com/office/powerpoint/2010/main" val="288153410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879C630E-78A8-65AE-DF19-9357AD65400A}"/>
              </a:ext>
            </a:extLst>
          </p:cNvPr>
          <p:cNvPicPr>
            <a:picLocks noChangeAspect="1"/>
          </p:cNvPicPr>
          <p:nvPr/>
        </p:nvPicPr>
        <p:blipFill>
          <a:blip r:embed="rId4"/>
          <a:stretch>
            <a:fillRect/>
          </a:stretch>
        </p:blipFill>
        <p:spPr>
          <a:xfrm>
            <a:off x="8511115" y="1156369"/>
            <a:ext cx="3657600" cy="5163152"/>
          </a:xfrm>
          <a:prstGeom prst="rect">
            <a:avLst/>
          </a:prstGeom>
        </p:spPr>
      </p:pic>
      <p:sp>
        <p:nvSpPr>
          <p:cNvPr id="30" name="מלבן: פינות מעוגלות 29">
            <a:extLst>
              <a:ext uri="{FF2B5EF4-FFF2-40B4-BE49-F238E27FC236}">
                <a16:creationId xmlns:a16="http://schemas.microsoft.com/office/drawing/2014/main" id="{3A646D5C-474A-381B-0C80-9B5C308E64B1}"/>
              </a:ext>
            </a:extLst>
          </p:cNvPr>
          <p:cNvSpPr/>
          <p:nvPr/>
        </p:nvSpPr>
        <p:spPr>
          <a:xfrm>
            <a:off x="327835" y="4086115"/>
            <a:ext cx="7986823" cy="1209960"/>
          </a:xfrm>
          <a:prstGeom prst="roundRect">
            <a:avLst/>
          </a:prstGeom>
          <a:gradFill>
            <a:gsLst>
              <a:gs pos="0">
                <a:schemeClr val="accent1">
                  <a:lumMod val="5000"/>
                  <a:lumOff val="95000"/>
                </a:schemeClr>
              </a:gs>
              <a:gs pos="6000">
                <a:schemeClr val="accent1">
                  <a:lumMod val="45000"/>
                  <a:lumOff val="55000"/>
                </a:schemeClr>
              </a:gs>
              <a:gs pos="0">
                <a:schemeClr val="accent1">
                  <a:lumMod val="45000"/>
                  <a:lumOff val="55000"/>
                </a:schemeClr>
              </a:gs>
              <a:gs pos="0">
                <a:schemeClr val="accent1">
                  <a:lumMod val="30000"/>
                  <a:lumOff val="70000"/>
                </a:schemeClr>
              </a:gs>
            </a:gsLst>
            <a:lin ang="5400000" scaled="1"/>
          </a:gra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29" name="תמונה 28">
            <a:extLst>
              <a:ext uri="{FF2B5EF4-FFF2-40B4-BE49-F238E27FC236}">
                <a16:creationId xmlns:a16="http://schemas.microsoft.com/office/drawing/2014/main" id="{3FDA0AF4-0881-2778-6E01-AB9599259C74}"/>
              </a:ext>
            </a:extLst>
          </p:cNvPr>
          <p:cNvPicPr>
            <a:picLocks noChangeAspect="1"/>
          </p:cNvPicPr>
          <p:nvPr/>
        </p:nvPicPr>
        <p:blipFill>
          <a:blip r:embed="rId5"/>
          <a:stretch>
            <a:fillRect/>
          </a:stretch>
        </p:blipFill>
        <p:spPr>
          <a:xfrm>
            <a:off x="4754645" y="1520341"/>
            <a:ext cx="2090155" cy="2090155"/>
          </a:xfrm>
          <a:prstGeom prst="rect">
            <a:avLst/>
          </a:prstGeom>
        </p:spPr>
      </p:pic>
      <p:pic>
        <p:nvPicPr>
          <p:cNvPr id="8" name="תמונה 7">
            <a:extLst>
              <a:ext uri="{FF2B5EF4-FFF2-40B4-BE49-F238E27FC236}">
                <a16:creationId xmlns:a16="http://schemas.microsoft.com/office/drawing/2014/main" id="{D2AECDD4-8145-3E28-498A-4E0D0697FDA9}"/>
              </a:ext>
            </a:extLst>
          </p:cNvPr>
          <p:cNvPicPr>
            <a:picLocks noChangeAspect="1"/>
          </p:cNvPicPr>
          <p:nvPr/>
        </p:nvPicPr>
        <p:blipFill rotWithShape="1">
          <a:blip r:embed="rId6"/>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563820" y="233039"/>
            <a:ext cx="4129657"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שאלת המחקר</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7</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a:extLst>
              <a:ext uri="{FF2B5EF4-FFF2-40B4-BE49-F238E27FC236}">
                <a16:creationId xmlns:a16="http://schemas.microsoft.com/office/drawing/2014/main" id="{35FF5C39-EF4D-C240-F699-3B76569A797A}"/>
              </a:ext>
            </a:extLst>
          </p:cNvPr>
          <p:cNvPicPr>
            <a:picLocks noChangeAspect="1"/>
          </p:cNvPicPr>
          <p:nvPr/>
        </p:nvPicPr>
        <p:blipFill rotWithShape="1">
          <a:blip r:embed="rId7"/>
          <a:srcRect l="18197" t="8638" r="12547" b="39141"/>
          <a:stretch/>
        </p:blipFill>
        <p:spPr>
          <a:xfrm>
            <a:off x="16596" y="43228"/>
            <a:ext cx="1746890" cy="1154725"/>
          </a:xfrm>
          <a:prstGeom prst="rect">
            <a:avLst/>
          </a:prstGeom>
        </p:spPr>
      </p:pic>
      <p:pic>
        <p:nvPicPr>
          <p:cNvPr id="11" name="תמונה 10">
            <a:extLst>
              <a:ext uri="{FF2B5EF4-FFF2-40B4-BE49-F238E27FC236}">
                <a16:creationId xmlns:a16="http://schemas.microsoft.com/office/drawing/2014/main" id="{5DC3BE49-C9B0-0362-6A46-91A96C8BA2B6}"/>
              </a:ext>
            </a:extLst>
          </p:cNvPr>
          <p:cNvPicPr>
            <a:picLocks noChangeAspect="1"/>
          </p:cNvPicPr>
          <p:nvPr/>
        </p:nvPicPr>
        <p:blipFill>
          <a:blip r:embed="rId8"/>
          <a:stretch>
            <a:fillRect/>
          </a:stretch>
        </p:blipFill>
        <p:spPr>
          <a:xfrm>
            <a:off x="4776483" y="1612726"/>
            <a:ext cx="2075993" cy="1866122"/>
          </a:xfrm>
          <a:prstGeom prst="ellipse">
            <a:avLst/>
          </a:prstGeom>
          <a:ln>
            <a:noFill/>
          </a:ln>
          <a:effectLst>
            <a:softEdge rad="112500"/>
          </a:effectLst>
        </p:spPr>
      </p:pic>
      <p:pic>
        <p:nvPicPr>
          <p:cNvPr id="20" name="תמונה 19">
            <a:extLst>
              <a:ext uri="{FF2B5EF4-FFF2-40B4-BE49-F238E27FC236}">
                <a16:creationId xmlns:a16="http://schemas.microsoft.com/office/drawing/2014/main" id="{FFE81093-6FD7-E27D-66CA-5129F03D6602}"/>
              </a:ext>
            </a:extLst>
          </p:cNvPr>
          <p:cNvPicPr>
            <a:picLocks noChangeAspect="1"/>
          </p:cNvPicPr>
          <p:nvPr/>
        </p:nvPicPr>
        <p:blipFill rotWithShape="1">
          <a:blip r:embed="rId9">
            <a:alphaModFix amt="85000"/>
          </a:blip>
          <a:srcRect l="11225" r="2131"/>
          <a:stretch/>
        </p:blipFill>
        <p:spPr>
          <a:xfrm>
            <a:off x="7834162" y="1620819"/>
            <a:ext cx="3801031" cy="1749704"/>
          </a:xfrm>
          <a:prstGeom prst="rect">
            <a:avLst/>
          </a:prstGeom>
          <a:ln>
            <a:noFill/>
          </a:ln>
          <a:effectLst>
            <a:softEdge rad="112500"/>
          </a:effectLst>
        </p:spPr>
      </p:pic>
      <p:pic>
        <p:nvPicPr>
          <p:cNvPr id="21" name="תמונה 20">
            <a:extLst>
              <a:ext uri="{FF2B5EF4-FFF2-40B4-BE49-F238E27FC236}">
                <a16:creationId xmlns:a16="http://schemas.microsoft.com/office/drawing/2014/main" id="{EC2BF619-9630-BD05-237A-84CB2BAA4FC8}"/>
              </a:ext>
            </a:extLst>
          </p:cNvPr>
          <p:cNvPicPr>
            <a:picLocks noChangeAspect="1"/>
          </p:cNvPicPr>
          <p:nvPr/>
        </p:nvPicPr>
        <p:blipFill rotWithShape="1">
          <a:blip r:embed="rId9">
            <a:alphaModFix amt="85000"/>
          </a:blip>
          <a:srcRect l="11225" r="2131"/>
          <a:stretch/>
        </p:blipFill>
        <p:spPr>
          <a:xfrm>
            <a:off x="168567" y="1673572"/>
            <a:ext cx="3819443" cy="1785964"/>
          </a:xfrm>
          <a:prstGeom prst="rect">
            <a:avLst/>
          </a:prstGeom>
          <a:ln>
            <a:noFill/>
          </a:ln>
          <a:effectLst>
            <a:softEdge rad="112500"/>
          </a:effectLst>
        </p:spPr>
      </p:pic>
      <p:sp>
        <p:nvSpPr>
          <p:cNvPr id="23" name="תיבת טקסט 22">
            <a:extLst>
              <a:ext uri="{FF2B5EF4-FFF2-40B4-BE49-F238E27FC236}">
                <a16:creationId xmlns:a16="http://schemas.microsoft.com/office/drawing/2014/main" id="{1AA32302-BBC1-02DC-F203-DE1BBA508FC5}"/>
              </a:ext>
            </a:extLst>
          </p:cNvPr>
          <p:cNvSpPr txBox="1"/>
          <p:nvPr/>
        </p:nvSpPr>
        <p:spPr>
          <a:xfrm>
            <a:off x="8513461" y="1894548"/>
            <a:ext cx="2245978" cy="1200329"/>
          </a:xfrm>
          <a:prstGeom prst="rect">
            <a:avLst/>
          </a:prstGeom>
          <a:noFill/>
        </p:spPr>
        <p:txBody>
          <a:bodyPr wrap="square">
            <a:spAutoFit/>
          </a:bodyPr>
          <a:lstStyle/>
          <a:p>
            <a:pPr algn="ctr" rtl="1"/>
            <a:r>
              <a:rPr lang="he-IL" b="1" dirty="0">
                <a:solidFill>
                  <a:schemeClr val="bg1"/>
                </a:solidFill>
                <a:latin typeface="David" panose="020E0502060401010101" pitchFamily="34" charset="-79"/>
                <a:cs typeface="David" panose="020E0502060401010101" pitchFamily="34" charset="-79"/>
              </a:rPr>
              <a:t>כיצד טכנולוגיות דיגיטליות משמשות לקידום שיתוף ידע וקבלת החלטות?</a:t>
            </a:r>
          </a:p>
        </p:txBody>
      </p:sp>
      <p:sp>
        <p:nvSpPr>
          <p:cNvPr id="26" name="תיבת טקסט 25">
            <a:extLst>
              <a:ext uri="{FF2B5EF4-FFF2-40B4-BE49-F238E27FC236}">
                <a16:creationId xmlns:a16="http://schemas.microsoft.com/office/drawing/2014/main" id="{C839B00B-322A-1CB6-755D-C7E2CFB89811}"/>
              </a:ext>
            </a:extLst>
          </p:cNvPr>
          <p:cNvSpPr txBox="1"/>
          <p:nvPr/>
        </p:nvSpPr>
        <p:spPr>
          <a:xfrm>
            <a:off x="762000" y="1863334"/>
            <a:ext cx="2245978" cy="1200329"/>
          </a:xfrm>
          <a:prstGeom prst="rect">
            <a:avLst/>
          </a:prstGeom>
          <a:noFill/>
        </p:spPr>
        <p:txBody>
          <a:bodyPr wrap="square">
            <a:spAutoFit/>
          </a:bodyPr>
          <a:lstStyle/>
          <a:p>
            <a:pPr algn="ctr" rtl="1"/>
            <a:r>
              <a:rPr lang="he-IL" b="1" dirty="0">
                <a:solidFill>
                  <a:schemeClr val="bg1"/>
                </a:solidFill>
                <a:latin typeface="David" panose="020E0502060401010101" pitchFamily="34" charset="-79"/>
                <a:cs typeface="David" panose="020E0502060401010101" pitchFamily="34" charset="-79"/>
              </a:rPr>
              <a:t>מהי ההשפעה של שיתוף ידע ותהליך קבלת החלטות על ביצועי העבודה?</a:t>
            </a:r>
          </a:p>
        </p:txBody>
      </p:sp>
      <p:sp>
        <p:nvSpPr>
          <p:cNvPr id="33" name="מלבן 32">
            <a:extLst>
              <a:ext uri="{FF2B5EF4-FFF2-40B4-BE49-F238E27FC236}">
                <a16:creationId xmlns:a16="http://schemas.microsoft.com/office/drawing/2014/main" id="{30D7C04F-3F79-C54C-1B55-779C4FE2F866}"/>
              </a:ext>
            </a:extLst>
          </p:cNvPr>
          <p:cNvSpPr/>
          <p:nvPr/>
        </p:nvSpPr>
        <p:spPr>
          <a:xfrm>
            <a:off x="327834" y="4137330"/>
            <a:ext cx="7986823" cy="1200329"/>
          </a:xfrm>
          <a:prstGeom prst="rect">
            <a:avLst/>
          </a:prstGeom>
          <a:noFill/>
        </p:spPr>
        <p:txBody>
          <a:bodyPr wrap="square" lIns="91440" tIns="45720" rIns="91440" bIns="45720">
            <a:spAutoFit/>
          </a:bodyPr>
          <a:lstStyle/>
          <a:p>
            <a:pPr algn="ctr" rtl="1"/>
            <a:r>
              <a:rPr lang="he-IL" b="1" cap="none" spc="0" dirty="0">
                <a:ln w="0"/>
                <a:solidFill>
                  <a:schemeClr val="accent1"/>
                </a:solidFill>
                <a:effectLst>
                  <a:outerShdw blurRad="38100" dist="25400" dir="5400000" algn="ctr" rotWithShape="0">
                    <a:srgbClr val="6E747A">
                      <a:alpha val="43000"/>
                    </a:srgbClr>
                  </a:outerShdw>
                </a:effectLst>
                <a:latin typeface="David" panose="020E0502060401010101" pitchFamily="34" charset="-79"/>
                <a:cs typeface="David" panose="020E0502060401010101" pitchFamily="34" charset="-79"/>
              </a:rPr>
              <a:t>שאלות המחקר בדקו את הקשר בין שימוש בטכנולוגיות דיגיטליות לבין תהליכי שיתוף הידע בארגון, ואם שיפור בתחומים</a:t>
            </a:r>
          </a:p>
          <a:p>
            <a:pPr algn="ctr" rtl="1"/>
            <a:r>
              <a:rPr lang="he-IL" b="1" cap="none" spc="0" dirty="0">
                <a:ln w="0"/>
                <a:solidFill>
                  <a:schemeClr val="accent1"/>
                </a:solidFill>
                <a:effectLst>
                  <a:outerShdw blurRad="38100" dist="25400" dir="5400000" algn="ctr" rotWithShape="0">
                    <a:srgbClr val="6E747A">
                      <a:alpha val="43000"/>
                    </a:srgbClr>
                  </a:outerShdw>
                </a:effectLst>
                <a:latin typeface="David" panose="020E0502060401010101" pitchFamily="34" charset="-79"/>
                <a:cs typeface="David" panose="020E0502060401010101" pitchFamily="34" charset="-79"/>
              </a:rPr>
              <a:t> אלו מוביל לשיפור בתפקוד הארגון, כאשר שיתוף הידע משמש כגורם מתווך המקשר בין שימוש בטכנולוגיות לבין יעילות הארגון.</a:t>
            </a:r>
            <a:endParaRPr lang="he-IL"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92284792"/>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descr="תמונה שמכילה טקסט, גופן, לוגו, גרפיקה&#10;&#10;התיאור נוצר באופן אוטומטי">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974191" y="233039"/>
            <a:ext cx="3308919"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מתודולוגיה</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8</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descr="תמונה שמכילה טקסט, סרט מצויר, אומנות קליפיפם, ציור&#10;&#10;התיאור נוצר באופן אוטומטי">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graphicFrame>
        <p:nvGraphicFramePr>
          <p:cNvPr id="52" name="דיאגרמה 51">
            <a:extLst>
              <a:ext uri="{FF2B5EF4-FFF2-40B4-BE49-F238E27FC236}">
                <a16:creationId xmlns:a16="http://schemas.microsoft.com/office/drawing/2014/main" id="{16D4598C-2B1E-224E-E903-5CEDC047D793}"/>
              </a:ext>
            </a:extLst>
          </p:cNvPr>
          <p:cNvGraphicFramePr/>
          <p:nvPr>
            <p:extLst>
              <p:ext uri="{D42A27DB-BD31-4B8C-83A1-F6EECF244321}">
                <p14:modId xmlns:p14="http://schemas.microsoft.com/office/powerpoint/2010/main" val="3062825981"/>
              </p:ext>
            </p:extLst>
          </p:nvPr>
        </p:nvGraphicFramePr>
        <p:xfrm>
          <a:off x="105508" y="1185942"/>
          <a:ext cx="12010294" cy="50520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תיבת טקסט 58">
            <a:extLst>
              <a:ext uri="{FF2B5EF4-FFF2-40B4-BE49-F238E27FC236}">
                <a16:creationId xmlns:a16="http://schemas.microsoft.com/office/drawing/2014/main" id="{3DE650D3-633A-3F92-13CD-E4FB5360D99E}"/>
              </a:ext>
            </a:extLst>
          </p:cNvPr>
          <p:cNvSpPr txBox="1"/>
          <p:nvPr/>
        </p:nvSpPr>
        <p:spPr>
          <a:xfrm>
            <a:off x="7455877" y="1348154"/>
            <a:ext cx="316523" cy="369332"/>
          </a:xfrm>
          <a:prstGeom prst="rect">
            <a:avLst/>
          </a:prstGeom>
          <a:noFill/>
        </p:spPr>
        <p:txBody>
          <a:bodyPr wrap="square" rtlCol="1">
            <a:spAutoFit/>
          </a:bodyPr>
          <a:lstStyle/>
          <a:p>
            <a:endParaRPr lang="he-IL" dirty="0"/>
          </a:p>
        </p:txBody>
      </p:sp>
      <p:sp>
        <p:nvSpPr>
          <p:cNvPr id="62" name="חץ: שמאלה 61">
            <a:extLst>
              <a:ext uri="{FF2B5EF4-FFF2-40B4-BE49-F238E27FC236}">
                <a16:creationId xmlns:a16="http://schemas.microsoft.com/office/drawing/2014/main" id="{114872AE-15B3-AD52-8D05-7E8E1ABC78BC}"/>
              </a:ext>
            </a:extLst>
          </p:cNvPr>
          <p:cNvSpPr/>
          <p:nvPr/>
        </p:nvSpPr>
        <p:spPr>
          <a:xfrm>
            <a:off x="8841852" y="2074984"/>
            <a:ext cx="958641" cy="46892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חץ: שמאלה 62">
            <a:extLst>
              <a:ext uri="{FF2B5EF4-FFF2-40B4-BE49-F238E27FC236}">
                <a16:creationId xmlns:a16="http://schemas.microsoft.com/office/drawing/2014/main" id="{C9CFE755-A198-8CD6-A44C-1C266141A1D1}"/>
              </a:ext>
            </a:extLst>
          </p:cNvPr>
          <p:cNvSpPr/>
          <p:nvPr/>
        </p:nvSpPr>
        <p:spPr>
          <a:xfrm>
            <a:off x="5644281" y="2064621"/>
            <a:ext cx="958641" cy="46892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חץ: שמאלה 63">
            <a:extLst>
              <a:ext uri="{FF2B5EF4-FFF2-40B4-BE49-F238E27FC236}">
                <a16:creationId xmlns:a16="http://schemas.microsoft.com/office/drawing/2014/main" id="{9EFDB035-E2DA-46CA-C4E8-04F225CD34EB}"/>
              </a:ext>
            </a:extLst>
          </p:cNvPr>
          <p:cNvSpPr/>
          <p:nvPr/>
        </p:nvSpPr>
        <p:spPr>
          <a:xfrm>
            <a:off x="2391507" y="2064620"/>
            <a:ext cx="958641" cy="46892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98879792"/>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תמונה 7" descr="תמונה שמכילה טקסט, גופן, לוגו, גרפיקה&#10;&#10;התיאור נוצר באופן אוטומטי">
            <a:extLst>
              <a:ext uri="{FF2B5EF4-FFF2-40B4-BE49-F238E27FC236}">
                <a16:creationId xmlns:a16="http://schemas.microsoft.com/office/drawing/2014/main" id="{D2AECDD4-8145-3E28-498A-4E0D0697FDA9}"/>
              </a:ext>
            </a:extLst>
          </p:cNvPr>
          <p:cNvPicPr>
            <a:picLocks noChangeAspect="1"/>
          </p:cNvPicPr>
          <p:nvPr/>
        </p:nvPicPr>
        <p:blipFill rotWithShape="1">
          <a:blip r:embed="rId4"/>
          <a:srcRect l="28966"/>
          <a:stretch/>
        </p:blipFill>
        <p:spPr>
          <a:xfrm>
            <a:off x="9499600" y="111968"/>
            <a:ext cx="2519679" cy="917731"/>
          </a:xfrm>
          <a:prstGeom prst="rect">
            <a:avLst/>
          </a:prstGeom>
        </p:spPr>
      </p:pic>
      <p:sp>
        <p:nvSpPr>
          <p:cNvPr id="9" name="מלבן 8">
            <a:extLst>
              <a:ext uri="{FF2B5EF4-FFF2-40B4-BE49-F238E27FC236}">
                <a16:creationId xmlns:a16="http://schemas.microsoft.com/office/drawing/2014/main" id="{80CB45FC-A656-A607-50D5-88FD44FB811B}"/>
              </a:ext>
            </a:extLst>
          </p:cNvPr>
          <p:cNvSpPr/>
          <p:nvPr/>
        </p:nvSpPr>
        <p:spPr>
          <a:xfrm>
            <a:off x="3974191" y="233039"/>
            <a:ext cx="3308919" cy="923330"/>
          </a:xfrm>
          <a:prstGeom prst="rect">
            <a:avLst/>
          </a:prstGeom>
          <a:noFill/>
        </p:spPr>
        <p:txBody>
          <a:bodyPr wrap="none" lIns="91440" tIns="45720" rIns="91440" bIns="45720">
            <a:spAutoFit/>
          </a:bodyPr>
          <a:lstStyle/>
          <a:p>
            <a:pPr algn="ctr"/>
            <a:r>
              <a:rPr lang="he-IL" sz="5400" b="1" cap="none" spc="0" dirty="0">
                <a:ln w="22225">
                  <a:solidFill>
                    <a:schemeClr val="accent2"/>
                  </a:solidFill>
                  <a:prstDash val="solid"/>
                </a:ln>
                <a:solidFill>
                  <a:schemeClr val="accent2">
                    <a:lumMod val="40000"/>
                    <a:lumOff val="60000"/>
                  </a:schemeClr>
                </a:solidFill>
                <a:effectLst/>
              </a:rPr>
              <a:t>מתודולוגיה</a:t>
            </a:r>
          </a:p>
        </p:txBody>
      </p:sp>
      <p:sp>
        <p:nvSpPr>
          <p:cNvPr id="12" name="משולש ישר-זווית 11">
            <a:extLst>
              <a:ext uri="{FF2B5EF4-FFF2-40B4-BE49-F238E27FC236}">
                <a16:creationId xmlns:a16="http://schemas.microsoft.com/office/drawing/2014/main" id="{8634FED8-7952-7061-0273-BDD283166455}"/>
              </a:ext>
            </a:extLst>
          </p:cNvPr>
          <p:cNvSpPr/>
          <p:nvPr/>
        </p:nvSpPr>
        <p:spPr>
          <a:xfrm>
            <a:off x="0" y="6319521"/>
            <a:ext cx="762000" cy="538480"/>
          </a:xfrm>
          <a:prstGeom prst="rtTriangle">
            <a:avLst/>
          </a:prstGeom>
        </p:spPr>
        <p:style>
          <a:lnRef idx="2">
            <a:schemeClr val="accent1"/>
          </a:lnRef>
          <a:fillRef idx="1">
            <a:schemeClr val="lt1"/>
          </a:fillRef>
          <a:effectRef idx="0">
            <a:schemeClr val="accent1"/>
          </a:effectRef>
          <a:fontRef idx="minor">
            <a:schemeClr val="dk1"/>
          </a:fontRef>
        </p:style>
        <p:txBody>
          <a:bodyPr rtlCol="1" anchor="ctr"/>
          <a:lstStyle/>
          <a:p>
            <a:pPr algn="ctr"/>
            <a:r>
              <a:rPr lang="he-IL" b="1" dirty="0">
                <a:solidFill>
                  <a:srgbClr val="0070C0"/>
                </a:solidFill>
              </a:rPr>
              <a:t>9</a:t>
            </a:r>
          </a:p>
        </p:txBody>
      </p:sp>
      <p:sp>
        <p:nvSpPr>
          <p:cNvPr id="17" name="מציין מיקום של תאריך 1">
            <a:extLst>
              <a:ext uri="{FF2B5EF4-FFF2-40B4-BE49-F238E27FC236}">
                <a16:creationId xmlns:a16="http://schemas.microsoft.com/office/drawing/2014/main" id="{AF0264EA-28DE-067A-CD52-E5A4E7B53092}"/>
              </a:ext>
            </a:extLst>
          </p:cNvPr>
          <p:cNvSpPr>
            <a:spLocks noGrp="1"/>
          </p:cNvSpPr>
          <p:nvPr>
            <p:ph type="dt" sz="half" idx="10"/>
          </p:nvPr>
        </p:nvSpPr>
        <p:spPr>
          <a:xfrm>
            <a:off x="6016590" y="6442398"/>
            <a:ext cx="2743200" cy="365125"/>
          </a:xfrm>
        </p:spPr>
        <p:txBody>
          <a:bodyPr/>
          <a:lstStyle/>
          <a:p>
            <a:pPr>
              <a:defRPr/>
            </a:pPr>
            <a:r>
              <a:rPr lang="he-IL" b="1" dirty="0"/>
              <a:t>04.07.2024</a:t>
            </a:r>
          </a:p>
        </p:txBody>
      </p:sp>
      <p:sp>
        <p:nvSpPr>
          <p:cNvPr id="18" name="מציין מיקום של כותרת תחתונה 2">
            <a:extLst>
              <a:ext uri="{FF2B5EF4-FFF2-40B4-BE49-F238E27FC236}">
                <a16:creationId xmlns:a16="http://schemas.microsoft.com/office/drawing/2014/main" id="{246A5DB7-8EC9-2440-4CA2-F224710A62AA}"/>
              </a:ext>
            </a:extLst>
          </p:cNvPr>
          <p:cNvSpPr>
            <a:spLocks noGrp="1"/>
          </p:cNvSpPr>
          <p:nvPr>
            <p:ph type="ftr" sz="quarter" idx="11"/>
          </p:nvPr>
        </p:nvSpPr>
        <p:spPr>
          <a:xfrm>
            <a:off x="8001002" y="6412825"/>
            <a:ext cx="4114800" cy="365125"/>
          </a:xfrm>
        </p:spPr>
        <p:txBody>
          <a:bodyPr/>
          <a:lstStyle/>
          <a:p>
            <a:pPr>
              <a:defRPr/>
            </a:pPr>
            <a:r>
              <a:rPr lang="he-IL" b="1" dirty="0"/>
              <a:t>שימוש בטכנולוגיות דיגיטליות מניע שיתוף ידע לביצועים בעבודה </a:t>
            </a:r>
          </a:p>
        </p:txBody>
      </p:sp>
      <p:sp>
        <p:nvSpPr>
          <p:cNvPr id="19" name="מציין מיקום של כותרת תחתונה 2">
            <a:extLst>
              <a:ext uri="{FF2B5EF4-FFF2-40B4-BE49-F238E27FC236}">
                <a16:creationId xmlns:a16="http://schemas.microsoft.com/office/drawing/2014/main" id="{ECC9CD65-B710-9583-0373-C11684D7CC37}"/>
              </a:ext>
            </a:extLst>
          </p:cNvPr>
          <p:cNvSpPr txBox="1">
            <a:spLocks/>
          </p:cNvSpPr>
          <p:nvPr/>
        </p:nvSpPr>
        <p:spPr>
          <a:xfrm>
            <a:off x="838304" y="6406197"/>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b="1" dirty="0"/>
              <a:t>Digital technology driven knowledge sharing for job performance</a:t>
            </a:r>
            <a:endParaRPr lang="he-IL" b="1" dirty="0"/>
          </a:p>
        </p:txBody>
      </p:sp>
      <p:pic>
        <p:nvPicPr>
          <p:cNvPr id="4" name="תמונה 3" descr="תמונה שמכילה טקסט, סרט מצויר, אומנות קליפיפם, ציור&#10;&#10;התיאור נוצר באופן אוטומטי">
            <a:extLst>
              <a:ext uri="{FF2B5EF4-FFF2-40B4-BE49-F238E27FC236}">
                <a16:creationId xmlns:a16="http://schemas.microsoft.com/office/drawing/2014/main" id="{35FF5C39-EF4D-C240-F699-3B76569A797A}"/>
              </a:ext>
            </a:extLst>
          </p:cNvPr>
          <p:cNvPicPr>
            <a:picLocks noChangeAspect="1"/>
          </p:cNvPicPr>
          <p:nvPr/>
        </p:nvPicPr>
        <p:blipFill rotWithShape="1">
          <a:blip r:embed="rId5"/>
          <a:srcRect l="18197" t="8638" r="12547" b="39141"/>
          <a:stretch/>
        </p:blipFill>
        <p:spPr>
          <a:xfrm>
            <a:off x="16596" y="43228"/>
            <a:ext cx="1746890" cy="1154725"/>
          </a:xfrm>
          <a:prstGeom prst="rect">
            <a:avLst/>
          </a:prstGeom>
        </p:spPr>
      </p:pic>
      <p:graphicFrame>
        <p:nvGraphicFramePr>
          <p:cNvPr id="52" name="דיאגרמה 51">
            <a:extLst>
              <a:ext uri="{FF2B5EF4-FFF2-40B4-BE49-F238E27FC236}">
                <a16:creationId xmlns:a16="http://schemas.microsoft.com/office/drawing/2014/main" id="{16D4598C-2B1E-224E-E903-5CEDC047D793}"/>
              </a:ext>
            </a:extLst>
          </p:cNvPr>
          <p:cNvGraphicFramePr/>
          <p:nvPr>
            <p:extLst>
              <p:ext uri="{D42A27DB-BD31-4B8C-83A1-F6EECF244321}">
                <p14:modId xmlns:p14="http://schemas.microsoft.com/office/powerpoint/2010/main" val="3051966123"/>
              </p:ext>
            </p:extLst>
          </p:nvPr>
        </p:nvGraphicFramePr>
        <p:xfrm>
          <a:off x="105508" y="1185942"/>
          <a:ext cx="12010294" cy="505200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9" name="תיבת טקסט 58">
            <a:extLst>
              <a:ext uri="{FF2B5EF4-FFF2-40B4-BE49-F238E27FC236}">
                <a16:creationId xmlns:a16="http://schemas.microsoft.com/office/drawing/2014/main" id="{3DE650D3-633A-3F92-13CD-E4FB5360D99E}"/>
              </a:ext>
            </a:extLst>
          </p:cNvPr>
          <p:cNvSpPr txBox="1"/>
          <p:nvPr/>
        </p:nvSpPr>
        <p:spPr>
          <a:xfrm>
            <a:off x="7455877" y="1348154"/>
            <a:ext cx="316523" cy="369332"/>
          </a:xfrm>
          <a:prstGeom prst="rect">
            <a:avLst/>
          </a:prstGeom>
          <a:noFill/>
        </p:spPr>
        <p:txBody>
          <a:bodyPr wrap="square" rtlCol="1">
            <a:spAutoFit/>
          </a:bodyPr>
          <a:lstStyle/>
          <a:p>
            <a:endParaRPr lang="he-IL" dirty="0"/>
          </a:p>
        </p:txBody>
      </p:sp>
      <p:sp>
        <p:nvSpPr>
          <p:cNvPr id="62" name="חץ: שמאלה 61">
            <a:extLst>
              <a:ext uri="{FF2B5EF4-FFF2-40B4-BE49-F238E27FC236}">
                <a16:creationId xmlns:a16="http://schemas.microsoft.com/office/drawing/2014/main" id="{114872AE-15B3-AD52-8D05-7E8E1ABC78BC}"/>
              </a:ext>
            </a:extLst>
          </p:cNvPr>
          <p:cNvSpPr/>
          <p:nvPr/>
        </p:nvSpPr>
        <p:spPr>
          <a:xfrm>
            <a:off x="9020279" y="1843241"/>
            <a:ext cx="958641" cy="46892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חץ: שמאלה 62">
            <a:extLst>
              <a:ext uri="{FF2B5EF4-FFF2-40B4-BE49-F238E27FC236}">
                <a16:creationId xmlns:a16="http://schemas.microsoft.com/office/drawing/2014/main" id="{C9CFE755-A198-8CD6-A44C-1C266141A1D1}"/>
              </a:ext>
            </a:extLst>
          </p:cNvPr>
          <p:cNvSpPr/>
          <p:nvPr/>
        </p:nvSpPr>
        <p:spPr>
          <a:xfrm>
            <a:off x="5907102" y="1843241"/>
            <a:ext cx="958641" cy="46892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4" name="חץ: שמאלה 63">
            <a:extLst>
              <a:ext uri="{FF2B5EF4-FFF2-40B4-BE49-F238E27FC236}">
                <a16:creationId xmlns:a16="http://schemas.microsoft.com/office/drawing/2014/main" id="{9EFDB035-E2DA-46CA-C4E8-04F225CD34EB}"/>
              </a:ext>
            </a:extLst>
          </p:cNvPr>
          <p:cNvSpPr/>
          <p:nvPr/>
        </p:nvSpPr>
        <p:spPr>
          <a:xfrm>
            <a:off x="2766645" y="1843241"/>
            <a:ext cx="958641" cy="468923"/>
          </a:xfrm>
          <a:prstGeom prst="leftArrow">
            <a:avLst>
              <a:gd name="adj1" fmla="val 55000"/>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74123850"/>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0.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4.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5.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6.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7.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8.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9.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0.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4.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5.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6.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7.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8.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9.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0.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5.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9.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Slice</Template>
  <TotalTime>6730</TotalTime>
  <Words>6347</Words>
  <Application>Microsoft Office PowerPoint</Application>
  <PresentationFormat>מסך רחב</PresentationFormat>
  <Paragraphs>683</Paragraphs>
  <Slides>31</Slides>
  <Notes>28</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31</vt:i4>
      </vt:variant>
    </vt:vector>
  </HeadingPairs>
  <TitlesOfParts>
    <vt:vector size="39" baseType="lpstr">
      <vt:lpstr>Alexandria</vt:lpstr>
      <vt:lpstr>Aptos</vt:lpstr>
      <vt:lpstr>Arial</vt:lpstr>
      <vt:lpstr>Calibri</vt:lpstr>
      <vt:lpstr>Calibri Light</vt:lpstr>
      <vt:lpstr>David</vt:lpstr>
      <vt:lpstr>Times New Roman</vt:lpstr>
      <vt:lpstr>Retrospect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niv</cp:lastModifiedBy>
  <cp:revision>74</cp:revision>
  <dcterms:created xsi:type="dcterms:W3CDTF">2024-06-01T07:09:43Z</dcterms:created>
  <dcterms:modified xsi:type="dcterms:W3CDTF">2024-07-28T15:23:01Z</dcterms:modified>
</cp:coreProperties>
</file>